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5" r:id="rId5"/>
    <p:sldId id="259" r:id="rId6"/>
    <p:sldId id="266" r:id="rId7"/>
    <p:sldId id="267" r:id="rId8"/>
    <p:sldId id="261" r:id="rId9"/>
    <p:sldId id="260" r:id="rId10"/>
    <p:sldId id="262" r:id="rId11"/>
    <p:sldId id="264" r:id="rId12"/>
    <p:sldId id="26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A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D8859D-8A11-4B99-A241-CD5A9FFC57A6}" v="1" dt="2025-11-03T11:59:23.555"/>
    <p1510:client id="{9C5AA724-AEE8-488A-9D9E-94E7FFF2C691}" v="1" dt="2025-11-03T11:57:07.5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audio1.wav>
</file>

<file path=ppt/media/audio2.wav>
</file>

<file path=ppt/media/audio3.wav>
</file>

<file path=ppt/media/audio4.wav>
</file>

<file path=ppt/media/audio5.wav>
</file>

<file path=ppt/media/audio6.wav>
</file>

<file path=ppt/media/audio7.wav>
</file>

<file path=ppt/media/audio8.wav>
</file>

<file path=ppt/media/image1.jpeg>
</file>

<file path=ppt/media/image10.png>
</file>

<file path=ppt/media/image11.jpe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C29195E-DA58-4806-8024-00855D61A9B0}" type="datetimeFigureOut">
              <a:rPr lang="en-US" smtClean="0"/>
              <a:t>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4ACC17-AC1D-4A34-8B63-11BBD4F016DC}" type="slidenum">
              <a:rPr lang="en-US" smtClean="0"/>
              <a:t>‹#›</a:t>
            </a:fld>
            <a:endParaRPr lang="en-US"/>
          </a:p>
        </p:txBody>
      </p:sp>
    </p:spTree>
    <p:extLst>
      <p:ext uri="{BB962C8B-B14F-4D97-AF65-F5344CB8AC3E}">
        <p14:creationId xmlns:p14="http://schemas.microsoft.com/office/powerpoint/2010/main" val="2287469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C29195E-DA58-4806-8024-00855D61A9B0}" type="datetimeFigureOut">
              <a:rPr lang="en-US" smtClean="0"/>
              <a:t>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4ACC17-AC1D-4A34-8B63-11BBD4F016DC}" type="slidenum">
              <a:rPr lang="en-US" smtClean="0"/>
              <a:t>‹#›</a:t>
            </a:fld>
            <a:endParaRPr lang="en-US"/>
          </a:p>
        </p:txBody>
      </p:sp>
    </p:spTree>
    <p:extLst>
      <p:ext uri="{BB962C8B-B14F-4D97-AF65-F5344CB8AC3E}">
        <p14:creationId xmlns:p14="http://schemas.microsoft.com/office/powerpoint/2010/main" val="20365750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C29195E-DA58-4806-8024-00855D61A9B0}" type="datetimeFigureOut">
              <a:rPr lang="en-US" smtClean="0"/>
              <a:t>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4ACC17-AC1D-4A34-8B63-11BBD4F016DC}" type="slidenum">
              <a:rPr lang="en-US" smtClean="0"/>
              <a:t>‹#›</a:t>
            </a:fld>
            <a:endParaRPr lang="en-US"/>
          </a:p>
        </p:txBody>
      </p:sp>
    </p:spTree>
    <p:extLst>
      <p:ext uri="{BB962C8B-B14F-4D97-AF65-F5344CB8AC3E}">
        <p14:creationId xmlns:p14="http://schemas.microsoft.com/office/powerpoint/2010/main" val="1041751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C29195E-DA58-4806-8024-00855D61A9B0}" type="datetimeFigureOut">
              <a:rPr lang="en-US" smtClean="0"/>
              <a:t>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4ACC17-AC1D-4A34-8B63-11BBD4F016DC}" type="slidenum">
              <a:rPr lang="en-US" smtClean="0"/>
              <a:t>‹#›</a:t>
            </a:fld>
            <a:endParaRPr lang="en-US"/>
          </a:p>
        </p:txBody>
      </p:sp>
    </p:spTree>
    <p:extLst>
      <p:ext uri="{BB962C8B-B14F-4D97-AF65-F5344CB8AC3E}">
        <p14:creationId xmlns:p14="http://schemas.microsoft.com/office/powerpoint/2010/main" val="3745692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29195E-DA58-4806-8024-00855D61A9B0}" type="datetimeFigureOut">
              <a:rPr lang="en-US" smtClean="0"/>
              <a:t>11/3/2025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4ACC17-AC1D-4A34-8B63-11BBD4F016DC}" type="slidenum">
              <a:rPr lang="en-US" smtClean="0"/>
              <a:t>‹#›</a:t>
            </a:fld>
            <a:endParaRPr lang="en-US"/>
          </a:p>
        </p:txBody>
      </p:sp>
    </p:spTree>
    <p:extLst>
      <p:ext uri="{BB962C8B-B14F-4D97-AF65-F5344CB8AC3E}">
        <p14:creationId xmlns:p14="http://schemas.microsoft.com/office/powerpoint/2010/main" val="3259284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C29195E-DA58-4806-8024-00855D61A9B0}" type="datetimeFigureOut">
              <a:rPr lang="en-US" smtClean="0"/>
              <a:t>11/3/2025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4ACC17-AC1D-4A34-8B63-11BBD4F016DC}" type="slidenum">
              <a:rPr lang="en-US" smtClean="0"/>
              <a:t>‹#›</a:t>
            </a:fld>
            <a:endParaRPr lang="en-US"/>
          </a:p>
        </p:txBody>
      </p:sp>
    </p:spTree>
    <p:extLst>
      <p:ext uri="{BB962C8B-B14F-4D97-AF65-F5344CB8AC3E}">
        <p14:creationId xmlns:p14="http://schemas.microsoft.com/office/powerpoint/2010/main" val="336942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C29195E-DA58-4806-8024-00855D61A9B0}" type="datetimeFigureOut">
              <a:rPr lang="en-US" smtClean="0"/>
              <a:t>11/3/2025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4ACC17-AC1D-4A34-8B63-11BBD4F016DC}" type="slidenum">
              <a:rPr lang="en-US" smtClean="0"/>
              <a:t>‹#›</a:t>
            </a:fld>
            <a:endParaRPr lang="en-US"/>
          </a:p>
        </p:txBody>
      </p:sp>
    </p:spTree>
    <p:extLst>
      <p:ext uri="{BB962C8B-B14F-4D97-AF65-F5344CB8AC3E}">
        <p14:creationId xmlns:p14="http://schemas.microsoft.com/office/powerpoint/2010/main" val="28199371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C29195E-DA58-4806-8024-00855D61A9B0}" type="datetimeFigureOut">
              <a:rPr lang="en-US" smtClean="0"/>
              <a:t>11/3/2025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94ACC17-AC1D-4A34-8B63-11BBD4F016DC}" type="slidenum">
              <a:rPr lang="en-US" smtClean="0"/>
              <a:t>‹#›</a:t>
            </a:fld>
            <a:endParaRPr lang="en-US"/>
          </a:p>
        </p:txBody>
      </p:sp>
    </p:spTree>
    <p:extLst>
      <p:ext uri="{BB962C8B-B14F-4D97-AF65-F5344CB8AC3E}">
        <p14:creationId xmlns:p14="http://schemas.microsoft.com/office/powerpoint/2010/main" val="4266738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29195E-DA58-4806-8024-00855D61A9B0}" type="datetimeFigureOut">
              <a:rPr lang="en-US" smtClean="0"/>
              <a:t>11/3/2025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94ACC17-AC1D-4A34-8B63-11BBD4F016DC}" type="slidenum">
              <a:rPr lang="en-US" smtClean="0"/>
              <a:t>‹#›</a:t>
            </a:fld>
            <a:endParaRPr lang="en-US"/>
          </a:p>
        </p:txBody>
      </p:sp>
    </p:spTree>
    <p:extLst>
      <p:ext uri="{BB962C8B-B14F-4D97-AF65-F5344CB8AC3E}">
        <p14:creationId xmlns:p14="http://schemas.microsoft.com/office/powerpoint/2010/main" val="3085620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C29195E-DA58-4806-8024-00855D61A9B0}" type="datetimeFigureOut">
              <a:rPr lang="en-US" smtClean="0"/>
              <a:t>11/3/2025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4ACC17-AC1D-4A34-8B63-11BBD4F016DC}" type="slidenum">
              <a:rPr lang="en-US" smtClean="0"/>
              <a:t>‹#›</a:t>
            </a:fld>
            <a:endParaRPr lang="en-US"/>
          </a:p>
        </p:txBody>
      </p:sp>
    </p:spTree>
    <p:extLst>
      <p:ext uri="{BB962C8B-B14F-4D97-AF65-F5344CB8AC3E}">
        <p14:creationId xmlns:p14="http://schemas.microsoft.com/office/powerpoint/2010/main" val="24094899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C29195E-DA58-4806-8024-00855D61A9B0}" type="datetimeFigureOut">
              <a:rPr lang="en-US" smtClean="0"/>
              <a:t>11/3/2025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4ACC17-AC1D-4A34-8B63-11BBD4F016DC}" type="slidenum">
              <a:rPr lang="en-US" smtClean="0"/>
              <a:t>‹#›</a:t>
            </a:fld>
            <a:endParaRPr lang="en-US"/>
          </a:p>
        </p:txBody>
      </p:sp>
    </p:spTree>
    <p:extLst>
      <p:ext uri="{BB962C8B-B14F-4D97-AF65-F5344CB8AC3E}">
        <p14:creationId xmlns:p14="http://schemas.microsoft.com/office/powerpoint/2010/main" val="22078074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29195E-DA58-4806-8024-00855D61A9B0}" type="datetimeFigureOut">
              <a:rPr lang="en-US" smtClean="0"/>
              <a:t>11/3/2025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4ACC17-AC1D-4A34-8B63-11BBD4F016DC}" type="slidenum">
              <a:rPr lang="en-US" smtClean="0"/>
              <a:t>‹#›</a:t>
            </a:fld>
            <a:endParaRPr lang="en-US"/>
          </a:p>
        </p:txBody>
      </p:sp>
    </p:spTree>
    <p:extLst>
      <p:ext uri="{BB962C8B-B14F-4D97-AF65-F5344CB8AC3E}">
        <p14:creationId xmlns:p14="http://schemas.microsoft.com/office/powerpoint/2010/main" val="203521270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audio2.wav"/><Relationship Id="rId2" Type="http://schemas.openxmlformats.org/officeDocument/2006/relationships/audio" Target="../media/audio6.wav"/><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audio" Target="../media/audio6.wav"/><Relationship Id="rId7" Type="http://schemas.openxmlformats.org/officeDocument/2006/relationships/hyperlink" Target="http://literacy.rice.edu/thirty-million-word-gap" TargetMode="External"/><Relationship Id="rId2" Type="http://schemas.openxmlformats.org/officeDocument/2006/relationships/audio" Target="../media/audio4.wav"/><Relationship Id="rId1" Type="http://schemas.openxmlformats.org/officeDocument/2006/relationships/slideLayout" Target="../slideLayouts/slideLayout2.xml"/><Relationship Id="rId6" Type="http://schemas.openxmlformats.org/officeDocument/2006/relationships/hyperlink" Target="http://web.b.ebscohost.com.ezproxy.skylinecollege.edu/ehost/pdfviewer/pdfviewer?sid=494e9b72-dbce-4cc4-b7bf-0b2f6d0a387f@sessionmgr112&amp;vid=3&amp;hid=128" TargetMode="External"/><Relationship Id="rId5" Type="http://schemas.openxmlformats.org/officeDocument/2006/relationships/image" Target="../media/image11.jpeg"/><Relationship Id="rId4" Type="http://schemas.openxmlformats.org/officeDocument/2006/relationships/audio" Target="../media/audio1.wav"/></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audio" Target="../media/audio4.wav"/><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audio2.wav"/><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audio" Target="../media/audio4.wav"/><Relationship Id="rId2" Type="http://schemas.openxmlformats.org/officeDocument/2006/relationships/audio" Target="../media/audio3.wav"/><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audio" Target="../media/audio6.wav"/><Relationship Id="rId4" Type="http://schemas.openxmlformats.org/officeDocument/2006/relationships/audio" Target="../media/audio5.wav"/></Relationships>
</file>

<file path=ppt/slides/_rels/slide4.xml.rels><?xml version="1.0" encoding="UTF-8" standalone="yes"?>
<Relationships xmlns="http://schemas.openxmlformats.org/package/2006/relationships"><Relationship Id="rId3" Type="http://schemas.openxmlformats.org/officeDocument/2006/relationships/audio" Target="../media/audio3.wav"/><Relationship Id="rId7" Type="http://schemas.openxmlformats.org/officeDocument/2006/relationships/image" Target="../media/image5.jpeg"/><Relationship Id="rId2" Type="http://schemas.openxmlformats.org/officeDocument/2006/relationships/audio" Target="../media/audio4.wav"/><Relationship Id="rId1" Type="http://schemas.openxmlformats.org/officeDocument/2006/relationships/slideLayout" Target="../slideLayouts/slideLayout2.xml"/><Relationship Id="rId6" Type="http://schemas.openxmlformats.org/officeDocument/2006/relationships/audio" Target="../media/audio7.wav"/><Relationship Id="rId5" Type="http://schemas.openxmlformats.org/officeDocument/2006/relationships/audio" Target="../media/audio6.wav"/><Relationship Id="rId4" Type="http://schemas.openxmlformats.org/officeDocument/2006/relationships/audio" Target="../media/audio5.wav"/></Relationships>
</file>

<file path=ppt/slides/_rels/slide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6.wav"/><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audio" Target="../media/audio7.wav"/><Relationship Id="rId4" Type="http://schemas.openxmlformats.org/officeDocument/2006/relationships/audio" Target="../media/audio8.wav"/></Relationships>
</file>

<file path=ppt/slides/_rels/slide6.xml.rels><?xml version="1.0" encoding="UTF-8" standalone="yes"?>
<Relationships xmlns="http://schemas.openxmlformats.org/package/2006/relationships"><Relationship Id="rId3" Type="http://schemas.openxmlformats.org/officeDocument/2006/relationships/audio" Target="../media/audio7.wav"/><Relationship Id="rId2" Type="http://schemas.openxmlformats.org/officeDocument/2006/relationships/audio" Target="../media/audio4.wav"/><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audio" Target="../media/audio4.wav"/><Relationship Id="rId2" Type="http://schemas.openxmlformats.org/officeDocument/2006/relationships/audio" Target="../media/audio5.wav"/><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audio" Target="../media/audio6.wav"/><Relationship Id="rId2" Type="http://schemas.openxmlformats.org/officeDocument/2006/relationships/audio" Target="../media/audio4.wav"/><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audio" Target="../media/audio5.wav"/><Relationship Id="rId4" Type="http://schemas.openxmlformats.org/officeDocument/2006/relationships/audio" Target="../media/audio1.wav"/></Relationships>
</file>

<file path=ppt/slides/_rels/slide9.xml.rels><?xml version="1.0" encoding="UTF-8" standalone="yes"?>
<Relationships xmlns="http://schemas.openxmlformats.org/package/2006/relationships"><Relationship Id="rId3" Type="http://schemas.openxmlformats.org/officeDocument/2006/relationships/audio" Target="../media/audio7.wav"/><Relationship Id="rId2" Type="http://schemas.openxmlformats.org/officeDocument/2006/relationships/audio" Target="../media/audio4.wav"/><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audio" Target="../media/audio1.wav"/></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400">
                <a:solidFill>
                  <a:srgbClr val="002060"/>
                </a:solidFill>
                <a:latin typeface="Star Jedi" panose="040B0000000000000000" pitchFamily="82" charset="0"/>
              </a:rPr>
              <a:t>Books for Children at birth-Kindergarten</a:t>
            </a:r>
          </a:p>
        </p:txBody>
      </p:sp>
      <p:sp>
        <p:nvSpPr>
          <p:cNvPr id="3" name="Subtitle 2"/>
          <p:cNvSpPr>
            <a:spLocks noGrp="1"/>
          </p:cNvSpPr>
          <p:nvPr>
            <p:ph type="subTitle" idx="1"/>
          </p:nvPr>
        </p:nvSpPr>
        <p:spPr>
          <a:xfrm>
            <a:off x="1524000" y="3509963"/>
            <a:ext cx="9144000" cy="1655762"/>
          </a:xfrm>
        </p:spPr>
        <p:txBody>
          <a:bodyPr>
            <a:normAutofit lnSpcReduction="10000"/>
          </a:bodyPr>
          <a:lstStyle/>
          <a:p>
            <a:r>
              <a:rPr lang="en-US">
                <a:latin typeface="Adventure" panose="02000500000000000000" pitchFamily="2" charset="0"/>
              </a:rPr>
              <a:t>Lisa</a:t>
            </a:r>
          </a:p>
          <a:p>
            <a:r>
              <a:rPr lang="en-US">
                <a:latin typeface="Adventure" panose="02000500000000000000" pitchFamily="2" charset="0"/>
              </a:rPr>
              <a:t>Thomas Pham</a:t>
            </a:r>
          </a:p>
          <a:p>
            <a:r>
              <a:rPr lang="en-US">
                <a:latin typeface="Adventure" panose="02000500000000000000" pitchFamily="2" charset="0"/>
              </a:rPr>
              <a:t>Elsa</a:t>
            </a:r>
          </a:p>
          <a:p>
            <a:r>
              <a:rPr lang="en-US">
                <a:latin typeface="Adventure" panose="02000500000000000000" pitchFamily="2" charset="0"/>
              </a:rPr>
              <a:t>Niveen</a:t>
            </a:r>
          </a:p>
        </p:txBody>
      </p:sp>
    </p:spTree>
    <p:extLst>
      <p:ext uri="{BB962C8B-B14F-4D97-AF65-F5344CB8AC3E}">
        <p14:creationId xmlns:p14="http://schemas.microsoft.com/office/powerpoint/2010/main" val="4190004625"/>
      </p:ext>
    </p:extLst>
  </p:cSld>
  <p:clrMapOvr>
    <a:masterClrMapping/>
  </p:clrMapOvr>
  <mc:AlternateContent xmlns:mc="http://schemas.openxmlformats.org/markup-compatibility/2006">
    <mc:Choice xmlns:p14="http://schemas.microsoft.com/office/powerpoint/2010/main" Requires="p14">
      <p:transition spd="slow" p14:dur="2000">
        <p14:ferris dir="l"/>
        <p:sndAc>
          <p:stSnd>
            <p:snd r:embed="rId2" name="breeze.wav"/>
          </p:stSnd>
        </p:sndAc>
      </p:transition>
    </mc:Choice>
    <mc:Fallback>
      <p:transition spd="slow">
        <p:fade/>
        <p:sndAc>
          <p:stSnd>
            <p:snd r:embed="rId2" name="breeze.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solidFill>
                  <a:srgbClr val="FFC000"/>
                </a:solidFill>
                <a:latin typeface="Star Jedi" panose="040B0000000000000000" pitchFamily="82" charset="0"/>
              </a:rPr>
              <a:t>Summary</a:t>
            </a:r>
          </a:p>
        </p:txBody>
      </p:sp>
      <p:sp>
        <p:nvSpPr>
          <p:cNvPr id="3" name="Content Placeholder 2"/>
          <p:cNvSpPr>
            <a:spLocks noGrp="1"/>
          </p:cNvSpPr>
          <p:nvPr>
            <p:ph idx="1"/>
          </p:nvPr>
        </p:nvSpPr>
        <p:spPr>
          <a:xfrm>
            <a:off x="838200" y="1690688"/>
            <a:ext cx="10515600" cy="4351338"/>
          </a:xfrm>
        </p:spPr>
        <p:txBody>
          <a:bodyPr>
            <a:normAutofit/>
          </a:bodyPr>
          <a:lstStyle/>
          <a:p>
            <a:r>
              <a:rPr lang="en-US">
                <a:latin typeface="Adventure" panose="02000500000000000000" pitchFamily="2" charset="0"/>
              </a:rPr>
              <a:t>I hope you enjoyed this presentation.</a:t>
            </a:r>
          </a:p>
          <a:p>
            <a:r>
              <a:rPr lang="en-US">
                <a:latin typeface="Adventure" panose="02000500000000000000" pitchFamily="2" charset="0"/>
              </a:rPr>
              <a:t>Now you know how important it is to read to your children at a young age.</a:t>
            </a:r>
          </a:p>
          <a:p>
            <a:r>
              <a:rPr lang="en-US">
                <a:latin typeface="Adventure" panose="02000500000000000000" pitchFamily="2" charset="0"/>
              </a:rPr>
              <a:t>They can learn a lot from you.</a:t>
            </a:r>
          </a:p>
          <a:p>
            <a:r>
              <a:rPr lang="en-US">
                <a:latin typeface="Adventure" panose="02000500000000000000" pitchFamily="2" charset="0"/>
              </a:rPr>
              <a:t>All you need to do is read to them.</a:t>
            </a:r>
          </a:p>
          <a:p>
            <a:r>
              <a:rPr lang="en-US">
                <a:latin typeface="Adventure" panose="02000500000000000000" pitchFamily="2" charset="0"/>
              </a:rPr>
              <a:t>You’ll be amazed of how fast they learn.</a:t>
            </a:r>
          </a:p>
          <a:p>
            <a:r>
              <a:rPr lang="en-US">
                <a:latin typeface="Adventure" panose="02000500000000000000" pitchFamily="2" charset="0"/>
              </a:rPr>
              <a:t>The sooner they read the better future they’ll have.</a:t>
            </a:r>
          </a:p>
          <a:p>
            <a:r>
              <a:rPr lang="en-US">
                <a:latin typeface="Adventure" panose="02000500000000000000" pitchFamily="2" charset="0"/>
              </a:rPr>
              <a:t>How much Early Childhood Education changed.</a:t>
            </a:r>
          </a:p>
        </p:txBody>
      </p:sp>
    </p:spTree>
    <p:extLst>
      <p:ext uri="{BB962C8B-B14F-4D97-AF65-F5344CB8AC3E}">
        <p14:creationId xmlns:p14="http://schemas.microsoft.com/office/powerpoint/2010/main" val="3782913592"/>
      </p:ext>
    </p:extLst>
  </p:cSld>
  <p:clrMapOvr>
    <a:masterClrMapping/>
  </p:clrMapOvr>
  <mc:AlternateContent xmlns:mc="http://schemas.openxmlformats.org/markup-compatibility/2006">
    <mc:Choice xmlns:p14="http://schemas.microsoft.com/office/powerpoint/2010/main" Requires="p14">
      <p:transition spd="slow" p14:dur="1600">
        <p14:prism isContent="1" isInverted="1"/>
        <p:sndAc>
          <p:stSnd>
            <p:snd r:embed="rId2" name="whoosh.wav"/>
          </p:stSnd>
        </p:sndAc>
      </p:transition>
    </mc:Choice>
    <mc:Fallback>
      <p:transition spd="slow">
        <p:fade/>
        <p:sndAc>
          <p:stSnd>
            <p:snd r:embed="rId2" name="whoosh.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5"/>
                                            </p:cond>
                                          </p:stCondLst>
                                          <p:endCondLst>
                                            <p:cond evt="onStopAudio" delay="0">
                                              <p:tgtEl>
                                                <p:sldTgt/>
                                              </p:tgtEl>
                                            </p:cond>
                                          </p:endCondLst>
                                        </p:cTn>
                                        <p:tgtEl>
                                          <p:sndTgt r:embed="rId3" name="arrow.wav"/>
                                        </p:tgtEl>
                                      </p:cMediaNode>
                                    </p:audio>
                                  </p:sub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1"/>
                                            </p:cond>
                                          </p:stCondLst>
                                          <p:endCondLst>
                                            <p:cond evt="onStopAudio" delay="0">
                                              <p:tgtEl>
                                                <p:sldTgt/>
                                              </p:tgtEl>
                                            </p:cond>
                                          </p:endCondLst>
                                        </p:cTn>
                                        <p:tgtEl>
                                          <p:sndTgt r:embed="rId3" name="arrow.wav"/>
                                        </p:tgtEl>
                                      </p:cMediaNode>
                                    </p:audio>
                                  </p:sub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7"/>
                                            </p:cond>
                                          </p:stCondLst>
                                          <p:endCondLst>
                                            <p:cond evt="onStopAudio" delay="0">
                                              <p:tgtEl>
                                                <p:sldTgt/>
                                              </p:tgtEl>
                                            </p:cond>
                                          </p:endCondLst>
                                        </p:cTn>
                                        <p:tgtEl>
                                          <p:sndTgt r:embed="rId3" name="arrow.wav"/>
                                        </p:tgtEl>
                                      </p:cMediaNode>
                                    </p:audio>
                                  </p:sub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23"/>
                                            </p:cond>
                                          </p:stCondLst>
                                          <p:endCondLst>
                                            <p:cond evt="onStopAudio" delay="0">
                                              <p:tgtEl>
                                                <p:sldTgt/>
                                              </p:tgtEl>
                                            </p:cond>
                                          </p:endCondLst>
                                        </p:cTn>
                                        <p:tgtEl>
                                          <p:sndTgt r:embed="rId3" name="arrow.wav"/>
                                        </p:tgtEl>
                                      </p:cMediaNode>
                                    </p:audio>
                                  </p:subTnLst>
                                </p:cTn>
                              </p:par>
                            </p:childTnLst>
                          </p:cTn>
                        </p:par>
                      </p:childTnLst>
                    </p:cTn>
                  </p:par>
                  <p:par>
                    <p:cTn id="27" fill="hold">
                      <p:stCondLst>
                        <p:cond delay="indefinite"/>
                      </p:stCondLst>
                      <p:childTnLst>
                        <p:par>
                          <p:cTn id="28" fill="hold">
                            <p:stCondLst>
                              <p:cond delay="0"/>
                            </p:stCondLst>
                            <p:childTnLst>
                              <p:par>
                                <p:cTn id="29" presetID="2" presetClass="entr" presetSubtype="1"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0-#ppt_h/2"/>
                                          </p:val>
                                        </p:tav>
                                        <p:tav tm="100000">
                                          <p:val>
                                            <p:strVal val="#ppt_y"/>
                                          </p:val>
                                        </p:tav>
                                      </p:tavLst>
                                    </p:anim>
                                  </p:childTnLst>
                                  <p:subTnLst>
                                    <p:audio>
                                      <p:cMediaNode>
                                        <p:cTn display="0" masterRel="sameClick">
                                          <p:stCondLst>
                                            <p:cond evt="begin" delay="0">
                                              <p:tn val="29"/>
                                            </p:cond>
                                          </p:stCondLst>
                                          <p:endCondLst>
                                            <p:cond evt="onStopAudio" delay="0">
                                              <p:tgtEl>
                                                <p:sldTgt/>
                                              </p:tgtEl>
                                            </p:cond>
                                          </p:endCondLst>
                                        </p:cTn>
                                        <p:tgtEl>
                                          <p:sndTgt r:embed="rId3" name="arrow.wav"/>
                                        </p:tgtEl>
                                      </p:cMediaNode>
                                    </p:audio>
                                  </p:subTnLst>
                                </p:cTn>
                              </p:par>
                            </p:childTnLst>
                          </p:cTn>
                        </p:par>
                      </p:childTnLst>
                    </p:cTn>
                  </p:par>
                  <p:par>
                    <p:cTn id="33" fill="hold">
                      <p:stCondLst>
                        <p:cond delay="indefinite"/>
                      </p:stCondLst>
                      <p:childTnLst>
                        <p:par>
                          <p:cTn id="34" fill="hold">
                            <p:stCondLst>
                              <p:cond delay="0"/>
                            </p:stCondLst>
                            <p:childTnLst>
                              <p:par>
                                <p:cTn id="35" presetID="2" presetClass="entr" presetSubtype="2"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35"/>
                                            </p:cond>
                                          </p:stCondLst>
                                          <p:endCondLst>
                                            <p:cond evt="onStopAudio" delay="0">
                                              <p:tgtEl>
                                                <p:sldTgt/>
                                              </p:tgtEl>
                                            </p:cond>
                                          </p:endCondLst>
                                        </p:cTn>
                                        <p:tgtEl>
                                          <p:sndTgt r:embed="rId3" name="arrow.wav"/>
                                        </p:tgtEl>
                                      </p:cMediaNode>
                                    </p:audio>
                                  </p:subTnLst>
                                </p:cTn>
                              </p:par>
                            </p:childTnLst>
                          </p:cTn>
                        </p:par>
                      </p:childTnLst>
                    </p:cTn>
                  </p:par>
                  <p:par>
                    <p:cTn id="39" fill="hold">
                      <p:stCondLst>
                        <p:cond delay="indefinite"/>
                      </p:stCondLst>
                      <p:childTnLst>
                        <p:par>
                          <p:cTn id="40" fill="hold">
                            <p:stCondLst>
                              <p:cond delay="0"/>
                            </p:stCondLst>
                            <p:childTnLst>
                              <p:par>
                                <p:cTn id="41" presetID="2" presetClass="entr" presetSubtype="1"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0-#ppt_h/2"/>
                                          </p:val>
                                        </p:tav>
                                        <p:tav tm="100000">
                                          <p:val>
                                            <p:strVal val="#ppt_y"/>
                                          </p:val>
                                        </p:tav>
                                      </p:tavLst>
                                    </p:anim>
                                  </p:childTnLst>
                                  <p:subTnLst>
                                    <p:audio>
                                      <p:cMediaNode>
                                        <p:cTn display="0" masterRel="sameClick">
                                          <p:stCondLst>
                                            <p:cond evt="begin" delay="0">
                                              <p:tn val="41"/>
                                            </p:cond>
                                          </p:stCondLst>
                                          <p:endCondLst>
                                            <p:cond evt="onStopAudio" delay="0">
                                              <p:tgtEl>
                                                <p:sldTgt/>
                                              </p:tgtEl>
                                            </p:cond>
                                          </p:endCondLst>
                                        </p:cTn>
                                        <p:tgtEl>
                                          <p:sndTgt r:embed="rId3" name="arrow.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a:solidFill>
                  <a:srgbClr val="AFAFFF"/>
                </a:solidFill>
                <a:latin typeface="Star Jedi" panose="040B0000000000000000" pitchFamily="82" charset="0"/>
              </a:rPr>
              <a:t>Works Cited</a:t>
            </a:r>
          </a:p>
        </p:txBody>
      </p:sp>
      <p:sp>
        <p:nvSpPr>
          <p:cNvPr id="3" name="Content Placeholder 2"/>
          <p:cNvSpPr>
            <a:spLocks noGrp="1"/>
          </p:cNvSpPr>
          <p:nvPr>
            <p:ph idx="1"/>
          </p:nvPr>
        </p:nvSpPr>
        <p:spPr/>
        <p:txBody>
          <a:bodyPr/>
          <a:lstStyle/>
          <a:p>
            <a:r>
              <a:rPr lang="en-US" b="1"/>
              <a:t> </a:t>
            </a:r>
            <a:r>
              <a:rPr lang="en-US" b="1">
                <a:latin typeface="Adventure" panose="02000500000000000000" pitchFamily="2" charset="0"/>
              </a:rPr>
              <a:t> </a:t>
            </a:r>
            <a:r>
              <a:rPr lang="en-US" sz="2000" b="1">
                <a:latin typeface="Adventure" panose="02000500000000000000" pitchFamily="2" charset="0"/>
                <a:hlinkClick r:id="rId6"/>
              </a:rPr>
              <a:t>http://web.b.ebscohost.com.ezproxy.skylinecollege.edu/ehost/pdfviewer/pdfviewer?sid=494e9b72-dbce-4cc4-b7bf-0b2f6d0a387f%40sessionmgr112&amp;vid=3&amp;hid=128</a:t>
            </a:r>
            <a:endParaRPr lang="en-US" sz="2000" b="1">
              <a:latin typeface="Adventure" panose="02000500000000000000" pitchFamily="2" charset="0"/>
            </a:endParaRPr>
          </a:p>
          <a:p>
            <a:r>
              <a:rPr lang="en-US" sz="2000" b="1">
                <a:latin typeface="Adventure" panose="02000500000000000000" pitchFamily="2" charset="0"/>
                <a:hlinkClick r:id="rId7"/>
              </a:rPr>
              <a:t>http://literacy.rice.edu/thirty-million-word-gap</a:t>
            </a:r>
            <a:endParaRPr lang="en-US" sz="2000" b="1">
              <a:latin typeface="Adventure" panose="02000500000000000000" pitchFamily="2" charset="0"/>
            </a:endParaRPr>
          </a:p>
          <a:p>
            <a:endParaRPr lang="en-US" sz="2000" b="1">
              <a:latin typeface="Adventure" panose="02000500000000000000" pitchFamily="2" charset="0"/>
            </a:endParaRPr>
          </a:p>
          <a:p>
            <a:endParaRPr lang="en-US" sz="2000">
              <a:latin typeface="Adventure" panose="02000500000000000000" pitchFamily="2" charset="0"/>
            </a:endParaRPr>
          </a:p>
        </p:txBody>
      </p:sp>
    </p:spTree>
    <p:extLst>
      <p:ext uri="{BB962C8B-B14F-4D97-AF65-F5344CB8AC3E}">
        <p14:creationId xmlns:p14="http://schemas.microsoft.com/office/powerpoint/2010/main" val="20683220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sndAc>
          <p:stSnd>
            <p:snd r:embed="rId2" name="wind.wav"/>
          </p:stSnd>
        </p:sndAc>
      </p:transition>
    </mc:Choice>
    <mc:Fallback>
      <p:transition spd="slow">
        <p:fade/>
        <p:sndAc>
          <p:stSnd>
            <p:snd r:embed="rId2" name="wind.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decel="50000" fill="hold">
                                          <p:stCondLst>
                                            <p:cond delay="0"/>
                                          </p:stCondLst>
                                        </p:cTn>
                                        <p:tgtEl>
                                          <p:spTgt spid="3">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3">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3">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3">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3">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3">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3">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3">
                                            <p:txEl>
                                              <p:pRg st="0" end="0"/>
                                            </p:txEl>
                                          </p:spTgt>
                                        </p:tgtEl>
                                      </p:cBhvr>
                                    </p:animEffect>
                                  </p:childTnLst>
                                  <p:subTnLst>
                                    <p:audio>
                                      <p:cMediaNode>
                                        <p:cTn display="0" masterRel="sameClick">
                                          <p:stCondLst>
                                            <p:cond evt="begin" delay="0">
                                              <p:tn val="5"/>
                                            </p:cond>
                                          </p:stCondLst>
                                          <p:endCondLst>
                                            <p:cond evt="onStopAudio" delay="0">
                                              <p:tgtEl>
                                                <p:sldTgt/>
                                              </p:tgtEl>
                                            </p:cond>
                                          </p:endCondLst>
                                        </p:cTn>
                                        <p:tgtEl>
                                          <p:sndTgt r:embed="rId3" name="whoosh.wav"/>
                                        </p:tgtEl>
                                      </p:cMediaNode>
                                    </p:audio>
                                  </p:subTnLst>
                                </p:cTn>
                              </p:par>
                            </p:childTnLst>
                          </p:cTn>
                        </p:par>
                      </p:childTnLst>
                    </p:cTn>
                  </p:par>
                  <p:par>
                    <p:cTn id="15" fill="hold">
                      <p:stCondLst>
                        <p:cond delay="indefinite"/>
                      </p:stCondLst>
                      <p:childTnLst>
                        <p:par>
                          <p:cTn id="16" fill="hold">
                            <p:stCondLst>
                              <p:cond delay="0"/>
                            </p:stCondLst>
                            <p:childTnLst>
                              <p:par>
                                <p:cTn id="17" presetID="49" presetClass="entr" presetSubtype="0" decel="10000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p:cTn id="19"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20" dur="500" fill="hold"/>
                                        <p:tgtEl>
                                          <p:spTgt spid="3">
                                            <p:txEl>
                                              <p:pRg st="1" end="1"/>
                                            </p:txEl>
                                          </p:spTgt>
                                        </p:tgtEl>
                                        <p:attrNameLst>
                                          <p:attrName>ppt_h</p:attrName>
                                        </p:attrNameLst>
                                      </p:cBhvr>
                                      <p:tavLst>
                                        <p:tav tm="0">
                                          <p:val>
                                            <p:fltVal val="0"/>
                                          </p:val>
                                        </p:tav>
                                        <p:tav tm="100000">
                                          <p:val>
                                            <p:strVal val="#ppt_h"/>
                                          </p:val>
                                        </p:tav>
                                      </p:tavLst>
                                    </p:anim>
                                    <p:anim calcmode="lin" valueType="num">
                                      <p:cBhvr>
                                        <p:cTn id="21" dur="500" fill="hold"/>
                                        <p:tgtEl>
                                          <p:spTgt spid="3">
                                            <p:txEl>
                                              <p:pRg st="1" end="1"/>
                                            </p:txEl>
                                          </p:spTgt>
                                        </p:tgtEl>
                                        <p:attrNameLst>
                                          <p:attrName>style.rotation</p:attrName>
                                        </p:attrNameLst>
                                      </p:cBhvr>
                                      <p:tavLst>
                                        <p:tav tm="0">
                                          <p:val>
                                            <p:fltVal val="360"/>
                                          </p:val>
                                        </p:tav>
                                        <p:tav tm="100000">
                                          <p:val>
                                            <p:fltVal val="0"/>
                                          </p:val>
                                        </p:tav>
                                      </p:tavLst>
                                    </p:anim>
                                    <p:animEffect transition="in" filter="fade">
                                      <p:cBhvr>
                                        <p:cTn id="22" dur="500"/>
                                        <p:tgtEl>
                                          <p:spTgt spid="3">
                                            <p:txEl>
                                              <p:pRg st="1" end="1"/>
                                            </p:txEl>
                                          </p:spTgt>
                                        </p:tgtEl>
                                      </p:cBhvr>
                                    </p:animEffect>
                                  </p:childTnLst>
                                  <p:subTnLst>
                                    <p:audio>
                                      <p:cMediaNode>
                                        <p:cTn display="0" masterRel="sameClick">
                                          <p:stCondLst>
                                            <p:cond evt="begin" delay="0">
                                              <p:tn val="17"/>
                                            </p:cond>
                                          </p:stCondLst>
                                          <p:endCondLst>
                                            <p:cond evt="onStopAudio" delay="0">
                                              <p:tgtEl>
                                                <p:sldTgt/>
                                              </p:tgtEl>
                                            </p:cond>
                                          </p:endCondLst>
                                        </p:cTn>
                                        <p:tgtEl>
                                          <p:sndTgt r:embed="rId4" name="breez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solidFill>
                  <a:schemeClr val="tx1"/>
                </a:solidFill>
                <a:latin typeface="Star Jedi" panose="040B0000000000000000" pitchFamily="82" charset="0"/>
              </a:rPr>
              <a:t>questions or comments</a:t>
            </a:r>
          </a:p>
        </p:txBody>
      </p:sp>
      <p:sp>
        <p:nvSpPr>
          <p:cNvPr id="3" name="Content Placeholder 2"/>
          <p:cNvSpPr>
            <a:spLocks noGrp="1"/>
          </p:cNvSpPr>
          <p:nvPr>
            <p:ph idx="1"/>
          </p:nvPr>
        </p:nvSpPr>
        <p:spPr/>
        <p:txBody>
          <a:bodyPr/>
          <a:lstStyle/>
          <a:p>
            <a:pPr marL="0" indent="0">
              <a:buNone/>
            </a:pPr>
            <a:endParaRPr lang="en-US">
              <a:solidFill>
                <a:srgbClr val="FFFF00"/>
              </a:solidFill>
              <a:latin typeface="Adventure" panose="02000500000000000000" pitchFamily="2" charset="0"/>
            </a:endParaRPr>
          </a:p>
        </p:txBody>
      </p:sp>
    </p:spTree>
    <p:extLst>
      <p:ext uri="{BB962C8B-B14F-4D97-AF65-F5344CB8AC3E}">
        <p14:creationId xmlns:p14="http://schemas.microsoft.com/office/powerpoint/2010/main" val="65261696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sndAc>
          <p:stSnd>
            <p:snd r:embed="rId2" name="wind.wav"/>
          </p:stSnd>
        </p:sndAc>
      </p:transition>
    </mc:Choice>
    <mc:Fallback>
      <p:transition spd="slow">
        <p:fade/>
        <p:sndAc>
          <p:stSnd>
            <p:snd r:embed="rId2" name="wind.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solidFill>
                  <a:srgbClr val="FFC000"/>
                </a:solidFill>
                <a:latin typeface="Star Jedi" panose="040B0000000000000000" pitchFamily="82" charset="0"/>
              </a:rPr>
              <a:t>Contents</a:t>
            </a:r>
          </a:p>
        </p:txBody>
      </p:sp>
      <p:sp>
        <p:nvSpPr>
          <p:cNvPr id="3" name="Content Placeholder 2"/>
          <p:cNvSpPr>
            <a:spLocks noGrp="1"/>
          </p:cNvSpPr>
          <p:nvPr>
            <p:ph idx="1"/>
          </p:nvPr>
        </p:nvSpPr>
        <p:spPr/>
        <p:txBody>
          <a:bodyPr>
            <a:normAutofit lnSpcReduction="10000"/>
          </a:bodyPr>
          <a:lstStyle/>
          <a:p>
            <a:r>
              <a:rPr lang="en-US" sz="2000">
                <a:solidFill>
                  <a:srgbClr val="AFAFFF"/>
                </a:solidFill>
                <a:latin typeface="Adventure" panose="02000500000000000000" pitchFamily="2" charset="0"/>
              </a:rPr>
              <a:t>In this presentation we’ll be covering 8 ideas:</a:t>
            </a:r>
          </a:p>
          <a:p>
            <a:r>
              <a:rPr lang="en-US" sz="2000">
                <a:solidFill>
                  <a:srgbClr val="AFAFFF"/>
                </a:solidFill>
                <a:latin typeface="Adventure" panose="02000500000000000000" pitchFamily="2" charset="0"/>
              </a:rPr>
              <a:t>1. Books for the children upon birth.</a:t>
            </a:r>
          </a:p>
          <a:p>
            <a:r>
              <a:rPr lang="en-US" sz="2000">
                <a:solidFill>
                  <a:srgbClr val="AFAFFF"/>
                </a:solidFill>
                <a:latin typeface="Adventure" panose="02000500000000000000" pitchFamily="2" charset="0"/>
              </a:rPr>
              <a:t>2) How it’s important.</a:t>
            </a:r>
          </a:p>
          <a:p>
            <a:r>
              <a:rPr lang="en-US" sz="2000">
                <a:solidFill>
                  <a:srgbClr val="AFAFFF"/>
                </a:solidFill>
                <a:latin typeface="Adventure" panose="02000500000000000000" pitchFamily="2" charset="0"/>
              </a:rPr>
              <a:t>3. How it can help them become better readers in the future.</a:t>
            </a:r>
          </a:p>
          <a:p>
            <a:r>
              <a:rPr lang="en-US" sz="2000">
                <a:solidFill>
                  <a:srgbClr val="AFAFFF"/>
                </a:solidFill>
                <a:latin typeface="Adventure" panose="02000500000000000000" pitchFamily="2" charset="0"/>
              </a:rPr>
              <a:t>4) The Number of words Addressed to children differs across income groups (Hart and Risely’s Chart 2)</a:t>
            </a:r>
          </a:p>
          <a:p>
            <a:r>
              <a:rPr lang="en-US" sz="2000">
                <a:solidFill>
                  <a:srgbClr val="AFAFFF"/>
                </a:solidFill>
                <a:latin typeface="Adventure" panose="02000500000000000000" pitchFamily="2" charset="0"/>
              </a:rPr>
              <a:t>5.Children’s Vocabulary differs across Income groups (Hart and Risely’s Chart 3)</a:t>
            </a:r>
          </a:p>
          <a:p>
            <a:r>
              <a:rPr lang="en-US" sz="2000">
                <a:solidFill>
                  <a:srgbClr val="AFAFFF"/>
                </a:solidFill>
                <a:latin typeface="Adventure" panose="02000500000000000000" pitchFamily="2" charset="0"/>
              </a:rPr>
              <a:t>6) At Birth Children are ready to learn</a:t>
            </a:r>
          </a:p>
          <a:p>
            <a:r>
              <a:rPr lang="en-US" sz="2000">
                <a:solidFill>
                  <a:srgbClr val="AFAFFF"/>
                </a:solidFill>
                <a:latin typeface="Adventure" panose="02000500000000000000" pitchFamily="2" charset="0"/>
              </a:rPr>
              <a:t>7. Infants are good listeners.</a:t>
            </a:r>
          </a:p>
          <a:p>
            <a:r>
              <a:rPr lang="en-US" sz="2000">
                <a:solidFill>
                  <a:srgbClr val="AFAFFF"/>
                </a:solidFill>
                <a:latin typeface="Adventure" panose="02000500000000000000" pitchFamily="2" charset="0"/>
              </a:rPr>
              <a:t>8) Summary</a:t>
            </a:r>
          </a:p>
          <a:p>
            <a:r>
              <a:rPr lang="en-US" sz="2000">
                <a:solidFill>
                  <a:srgbClr val="AFAFFF"/>
                </a:solidFill>
                <a:latin typeface="Adventure" panose="02000500000000000000" pitchFamily="2" charset="0"/>
              </a:rPr>
              <a:t>9. Works Cited</a:t>
            </a:r>
          </a:p>
        </p:txBody>
      </p:sp>
    </p:spTree>
    <p:extLst>
      <p:ext uri="{BB962C8B-B14F-4D97-AF65-F5344CB8AC3E}">
        <p14:creationId xmlns:p14="http://schemas.microsoft.com/office/powerpoint/2010/main" val="3875485164"/>
      </p:ext>
    </p:extLst>
  </p:cSld>
  <p:clrMapOvr>
    <a:masterClrMapping/>
  </p:clrMapOvr>
  <mc:AlternateContent xmlns:mc="http://schemas.openxmlformats.org/markup-compatibility/2006">
    <mc:Choice xmlns:p14="http://schemas.microsoft.com/office/powerpoint/2010/main" Requires="p14">
      <p:transition spd="slow" p14:dur="1600">
        <p:blinds dir="vert"/>
        <p:sndAc>
          <p:stSnd>
            <p:snd r:embed="rId2" name="breeze.wav"/>
          </p:stSnd>
        </p:sndAc>
      </p:transition>
    </mc:Choice>
    <mc:Fallback>
      <p:transition spd="slow">
        <p:blinds dir="vert"/>
        <p:sndAc>
          <p:stSnd>
            <p:snd r:embed="rId2" name="breeze.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5"/>
                                            </p:cond>
                                          </p:stCondLst>
                                          <p:endCondLst>
                                            <p:cond evt="onStopAudio" delay="0">
                                              <p:tgtEl>
                                                <p:sldTgt/>
                                              </p:tgtEl>
                                            </p:cond>
                                          </p:endCondLst>
                                        </p:cTn>
                                        <p:tgtEl>
                                          <p:sndTgt r:embed="rId3" name="arrow.wav"/>
                                        </p:tgtEl>
                                      </p:cMediaNode>
                                    </p:audio>
                                  </p:sub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1"/>
                                            </p:cond>
                                          </p:stCondLst>
                                          <p:endCondLst>
                                            <p:cond evt="onStopAudio" delay="0">
                                              <p:tgtEl>
                                                <p:sldTgt/>
                                              </p:tgtEl>
                                            </p:cond>
                                          </p:endCondLst>
                                        </p:cTn>
                                        <p:tgtEl>
                                          <p:sndTgt r:embed="rId3" name="arrow.wav"/>
                                        </p:tgtEl>
                                      </p:cMediaNode>
                                    </p:audio>
                                  </p:sub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7"/>
                                            </p:cond>
                                          </p:stCondLst>
                                          <p:endCondLst>
                                            <p:cond evt="onStopAudio" delay="0">
                                              <p:tgtEl>
                                                <p:sldTgt/>
                                              </p:tgtEl>
                                            </p:cond>
                                          </p:endCondLst>
                                        </p:cTn>
                                        <p:tgtEl>
                                          <p:sndTgt r:embed="rId3" name="arrow.wav"/>
                                        </p:tgtEl>
                                      </p:cMediaNode>
                                    </p:audio>
                                  </p:sub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23"/>
                                            </p:cond>
                                          </p:stCondLst>
                                          <p:endCondLst>
                                            <p:cond evt="onStopAudio" delay="0">
                                              <p:tgtEl>
                                                <p:sldTgt/>
                                              </p:tgtEl>
                                            </p:cond>
                                          </p:endCondLst>
                                        </p:cTn>
                                        <p:tgtEl>
                                          <p:sndTgt r:embed="rId3" name="arrow.wav"/>
                                        </p:tgtEl>
                                      </p:cMediaNode>
                                    </p:audio>
                                  </p:sub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29"/>
                                            </p:cond>
                                          </p:stCondLst>
                                          <p:endCondLst>
                                            <p:cond evt="onStopAudio" delay="0">
                                              <p:tgtEl>
                                                <p:sldTgt/>
                                              </p:tgtEl>
                                            </p:cond>
                                          </p:endCondLst>
                                        </p:cTn>
                                        <p:tgtEl>
                                          <p:sndTgt r:embed="rId3" name="arrow.wav"/>
                                        </p:tgtEl>
                                      </p:cMediaNode>
                                    </p:audio>
                                  </p:subTnLst>
                                </p:cTn>
                              </p:par>
                            </p:childTnLst>
                          </p:cTn>
                        </p:par>
                      </p:childTnLst>
                    </p:cTn>
                  </p:par>
                  <p:par>
                    <p:cTn id="33" fill="hold">
                      <p:stCondLst>
                        <p:cond delay="indefinite"/>
                      </p:stCondLst>
                      <p:childTnLst>
                        <p:par>
                          <p:cTn id="34" fill="hold">
                            <p:stCondLst>
                              <p:cond delay="0"/>
                            </p:stCondLst>
                            <p:childTnLst>
                              <p:par>
                                <p:cTn id="35" presetID="2" presetClass="entr" presetSubtype="12"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subTnLst>
                                    <p:audio>
                                      <p:cMediaNode>
                                        <p:cTn display="0" masterRel="sameClick">
                                          <p:stCondLst>
                                            <p:cond evt="begin" delay="0">
                                              <p:tn val="35"/>
                                            </p:cond>
                                          </p:stCondLst>
                                          <p:endCondLst>
                                            <p:cond evt="onStopAudio" delay="0">
                                              <p:tgtEl>
                                                <p:sldTgt/>
                                              </p:tgtEl>
                                            </p:cond>
                                          </p:endCondLst>
                                        </p:cTn>
                                        <p:tgtEl>
                                          <p:sndTgt r:embed="rId3" name="arrow.wav"/>
                                        </p:tgtEl>
                                      </p:cMediaNode>
                                    </p:audio>
                                  </p:subTnLst>
                                </p:cTn>
                              </p:par>
                            </p:childTnLst>
                          </p:cTn>
                        </p:par>
                      </p:childTnLst>
                    </p:cTn>
                  </p:par>
                  <p:par>
                    <p:cTn id="39" fill="hold">
                      <p:stCondLst>
                        <p:cond delay="indefinite"/>
                      </p:stCondLst>
                      <p:childTnLst>
                        <p:par>
                          <p:cTn id="40" fill="hold">
                            <p:stCondLst>
                              <p:cond delay="0"/>
                            </p:stCondLst>
                            <p:childTnLst>
                              <p:par>
                                <p:cTn id="41" presetID="2" presetClass="entr" presetSubtype="2" fill="hold" grpId="0"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41"/>
                                            </p:cond>
                                          </p:stCondLst>
                                          <p:endCondLst>
                                            <p:cond evt="onStopAudio" delay="0">
                                              <p:tgtEl>
                                                <p:sldTgt/>
                                              </p:tgtEl>
                                            </p:cond>
                                          </p:endCondLst>
                                        </p:cTn>
                                        <p:tgtEl>
                                          <p:sndTgt r:embed="rId3" name="arrow.wav"/>
                                        </p:tgtEl>
                                      </p:cMediaNode>
                                    </p:audio>
                                  </p:subTnLst>
                                </p:cTn>
                              </p:par>
                            </p:childTnLst>
                          </p:cTn>
                        </p:par>
                      </p:childTnLst>
                    </p:cTn>
                  </p:par>
                  <p:par>
                    <p:cTn id="45" fill="hold">
                      <p:stCondLst>
                        <p:cond delay="indefinite"/>
                      </p:stCondLst>
                      <p:childTnLst>
                        <p:par>
                          <p:cTn id="46" fill="hold">
                            <p:stCondLst>
                              <p:cond delay="0"/>
                            </p:stCondLst>
                            <p:childTnLst>
                              <p:par>
                                <p:cTn id="47" presetID="2" presetClass="entr" presetSubtype="2" fill="hold" grpId="0" nodeType="click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 calcmode="lin" valueType="num">
                                      <p:cBhvr additive="base">
                                        <p:cTn id="49" dur="500" fill="hold"/>
                                        <p:tgtEl>
                                          <p:spTgt spid="3">
                                            <p:txEl>
                                              <p:pRg st="8" end="8"/>
                                            </p:txEl>
                                          </p:spTgt>
                                        </p:tgtEl>
                                        <p:attrNameLst>
                                          <p:attrName>ppt_x</p:attrName>
                                        </p:attrNameLst>
                                      </p:cBhvr>
                                      <p:tavLst>
                                        <p:tav tm="0">
                                          <p:val>
                                            <p:strVal val="1+#ppt_w/2"/>
                                          </p:val>
                                        </p:tav>
                                        <p:tav tm="100000">
                                          <p:val>
                                            <p:strVal val="#ppt_x"/>
                                          </p:val>
                                        </p:tav>
                                      </p:tavLst>
                                    </p:anim>
                                    <p:anim calcmode="lin" valueType="num">
                                      <p:cBhvr additive="base">
                                        <p:cTn id="50" dur="500" fill="hold"/>
                                        <p:tgtEl>
                                          <p:spTgt spid="3">
                                            <p:txEl>
                                              <p:pRg st="8" end="8"/>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47"/>
                                            </p:cond>
                                          </p:stCondLst>
                                          <p:endCondLst>
                                            <p:cond evt="onStopAudio" delay="0">
                                              <p:tgtEl>
                                                <p:sldTgt/>
                                              </p:tgtEl>
                                            </p:cond>
                                          </p:endCondLst>
                                        </p:cTn>
                                        <p:tgtEl>
                                          <p:sndTgt r:embed="rId3" name="arrow.wav"/>
                                        </p:tgtEl>
                                      </p:cMediaNode>
                                    </p:audio>
                                  </p:subTnLst>
                                </p:cTn>
                              </p:par>
                            </p:childTnLst>
                          </p:cTn>
                        </p:par>
                      </p:childTnLst>
                    </p:cTn>
                  </p:par>
                  <p:par>
                    <p:cTn id="51" fill="hold">
                      <p:stCondLst>
                        <p:cond delay="indefinite"/>
                      </p:stCondLst>
                      <p:childTnLst>
                        <p:par>
                          <p:cTn id="52" fill="hold">
                            <p:stCondLst>
                              <p:cond delay="0"/>
                            </p:stCondLst>
                            <p:childTnLst>
                              <p:par>
                                <p:cTn id="53" presetID="2" presetClass="entr" presetSubtype="2" fill="hold" grpId="0" nodeType="click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anim calcmode="lin" valueType="num">
                                      <p:cBhvr additive="base">
                                        <p:cTn id="55" dur="500" fill="hold"/>
                                        <p:tgtEl>
                                          <p:spTgt spid="3">
                                            <p:txEl>
                                              <p:pRg st="9" end="9"/>
                                            </p:txEl>
                                          </p:spTgt>
                                        </p:tgtEl>
                                        <p:attrNameLst>
                                          <p:attrName>ppt_x</p:attrName>
                                        </p:attrNameLst>
                                      </p:cBhvr>
                                      <p:tavLst>
                                        <p:tav tm="0">
                                          <p:val>
                                            <p:strVal val="1+#ppt_w/2"/>
                                          </p:val>
                                        </p:tav>
                                        <p:tav tm="100000">
                                          <p:val>
                                            <p:strVal val="#ppt_x"/>
                                          </p:val>
                                        </p:tav>
                                      </p:tavLst>
                                    </p:anim>
                                    <p:anim calcmode="lin" valueType="num">
                                      <p:cBhvr additive="base">
                                        <p:cTn id="56" dur="500" fill="hold"/>
                                        <p:tgtEl>
                                          <p:spTgt spid="3">
                                            <p:txEl>
                                              <p:pRg st="9" end="9"/>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53"/>
                                            </p:cond>
                                          </p:stCondLst>
                                          <p:endCondLst>
                                            <p:cond evt="onStopAudio" delay="0">
                                              <p:tgtEl>
                                                <p:sldTgt/>
                                              </p:tgtEl>
                                            </p:cond>
                                          </p:endCondLst>
                                        </p:cTn>
                                        <p:tgtEl>
                                          <p:sndTgt r:embed="rId3" name="arrow.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a:solidFill>
                  <a:srgbClr val="FFC000"/>
                </a:solidFill>
                <a:latin typeface="Star Jedi" panose="040B0000000000000000" pitchFamily="82" charset="0"/>
              </a:rPr>
              <a:t>Books for the children upon birth</a:t>
            </a:r>
          </a:p>
        </p:txBody>
      </p:sp>
      <p:sp>
        <p:nvSpPr>
          <p:cNvPr id="3" name="Content Placeholder 2"/>
          <p:cNvSpPr>
            <a:spLocks noGrp="1"/>
          </p:cNvSpPr>
          <p:nvPr>
            <p:ph idx="1"/>
          </p:nvPr>
        </p:nvSpPr>
        <p:spPr/>
        <p:txBody>
          <a:bodyPr/>
          <a:lstStyle/>
          <a:p>
            <a:r>
              <a:rPr lang="en-US">
                <a:latin typeface="Adventure" panose="02000500000000000000" pitchFamily="2" charset="0"/>
              </a:rPr>
              <a:t>We believe hospitals should not only give the mother medications after she leaves the hospital.</a:t>
            </a:r>
          </a:p>
          <a:p>
            <a:r>
              <a:rPr lang="en-US">
                <a:latin typeface="Adventure" panose="02000500000000000000" pitchFamily="2" charset="0"/>
              </a:rPr>
              <a:t>The nurses should provide the mother with books also. “With the infant program traditionally overseen by the health nurse…” (Cheeseman, Press, Sumsion. Pg.39)</a:t>
            </a:r>
          </a:p>
          <a:p>
            <a:r>
              <a:rPr lang="en-US">
                <a:latin typeface="Adventure" panose="02000500000000000000" pitchFamily="2" charset="0"/>
              </a:rPr>
              <a:t>Books are knowledge and knowledge can shape the child’s world around him/her.</a:t>
            </a:r>
          </a:p>
          <a:p>
            <a:r>
              <a:rPr lang="en-US">
                <a:latin typeface="Adventure" panose="02000500000000000000" pitchFamily="2" charset="0"/>
              </a:rPr>
              <a:t>The earlier they learn to read the more successful they can do in school.</a:t>
            </a:r>
          </a:p>
          <a:p>
            <a:endParaRPr lang="en-US">
              <a:solidFill>
                <a:schemeClr val="accent1"/>
              </a:solidFill>
              <a:latin typeface="Adventure" panose="02000500000000000000" pitchFamily="2" charset="0"/>
            </a:endParaRPr>
          </a:p>
        </p:txBody>
      </p:sp>
    </p:spTree>
    <p:extLst>
      <p:ext uri="{BB962C8B-B14F-4D97-AF65-F5344CB8AC3E}">
        <p14:creationId xmlns:p14="http://schemas.microsoft.com/office/powerpoint/2010/main" val="2425542639"/>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camera.wav"/>
          </p:stSnd>
        </p:sndAc>
      </p:transition>
    </mc:Choice>
    <mc:Fallback>
      <p:transition spd="slow">
        <p:fade/>
        <p:sndAc>
          <p:stSnd>
            <p:snd r:embed="rId2" name="camera.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wd">
                                    <p:tmPct val="10000"/>
                                  </p:iterate>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3">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xEl>
                                              <p:pRg st="0" end="0"/>
                                            </p:txEl>
                                          </p:spTgt>
                                        </p:tgtEl>
                                      </p:cBhvr>
                                    </p:animEffect>
                                  </p:childTnLst>
                                  <p:subTnLst>
                                    <p:audio>
                                      <p:cMediaNode>
                                        <p:cTn display="0" masterRel="sameClick">
                                          <p:stCondLst>
                                            <p:cond evt="begin" delay="0">
                                              <p:tn val="5"/>
                                            </p:cond>
                                          </p:stCondLst>
                                          <p:endCondLst>
                                            <p:cond evt="onStopAudio" delay="0">
                                              <p:tgtEl>
                                                <p:sldTgt/>
                                              </p:tgtEl>
                                            </p:cond>
                                          </p:endCondLst>
                                        </p:cTn>
                                        <p:tgtEl>
                                          <p:sndTgt r:embed="rId3" name="wind.wav"/>
                                        </p:tgtEl>
                                      </p:cMediaNode>
                                    </p:audio>
                                  </p:subTnLst>
                                </p:cTn>
                              </p:par>
                            </p:childTnLst>
                          </p:cTn>
                        </p:par>
                      </p:childTnLst>
                    </p:cTn>
                  </p:par>
                  <p:par>
                    <p:cTn id="12" fill="hold">
                      <p:stCondLst>
                        <p:cond delay="indefinite"/>
                      </p:stCondLst>
                      <p:childTnLst>
                        <p:par>
                          <p:cTn id="13" fill="hold">
                            <p:stCondLst>
                              <p:cond delay="0"/>
                            </p:stCondLst>
                            <p:childTnLst>
                              <p:par>
                                <p:cTn id="14" presetID="56" presetClass="entr" presetSubtype="0" fill="hold" grpId="0" nodeType="clickEffect">
                                  <p:stCondLst>
                                    <p:cond delay="0"/>
                                  </p:stCondLst>
                                  <p:iterate type="wd">
                                    <p:tmPct val="10000"/>
                                  </p:iterate>
                                  <p:childTnLst>
                                    <p:set>
                                      <p:cBhvr>
                                        <p:cTn id="15" dur="1" fill="hold">
                                          <p:stCondLst>
                                            <p:cond delay="0"/>
                                          </p:stCondLst>
                                        </p:cTn>
                                        <p:tgtEl>
                                          <p:spTgt spid="3">
                                            <p:txEl>
                                              <p:pRg st="1" end="1"/>
                                            </p:txEl>
                                          </p:spTgt>
                                        </p:tgtEl>
                                        <p:attrNameLst>
                                          <p:attrName>style.visibility</p:attrName>
                                        </p:attrNameLst>
                                      </p:cBhvr>
                                      <p:to>
                                        <p:strVal val="visible"/>
                                      </p:to>
                                    </p:set>
                                    <p:anim by="(-#ppt_w*2)" calcmode="lin" valueType="num">
                                      <p:cBhvr rctx="PPT">
                                        <p:cTn id="16" dur="500" autoRev="1" fill="hold">
                                          <p:stCondLst>
                                            <p:cond delay="0"/>
                                          </p:stCondLst>
                                        </p:cTn>
                                        <p:tgtEl>
                                          <p:spTgt spid="3">
                                            <p:txEl>
                                              <p:pRg st="1" end="1"/>
                                            </p:txEl>
                                          </p:spTgt>
                                        </p:tgtEl>
                                        <p:attrNameLst>
                                          <p:attrName>ppt_w</p:attrName>
                                        </p:attrNameLst>
                                      </p:cBhvr>
                                    </p:anim>
                                    <p:anim by="(#ppt_w*0.50)" calcmode="lin" valueType="num">
                                      <p:cBhvr>
                                        <p:cTn id="17" dur="500" decel="50000" autoRev="1" fill="hold">
                                          <p:stCondLst>
                                            <p:cond delay="0"/>
                                          </p:stCondLst>
                                        </p:cTn>
                                        <p:tgtEl>
                                          <p:spTgt spid="3">
                                            <p:txEl>
                                              <p:pRg st="1" end="1"/>
                                            </p:txEl>
                                          </p:spTgt>
                                        </p:tgtEl>
                                        <p:attrNameLst>
                                          <p:attrName>ppt_x</p:attrName>
                                        </p:attrNameLst>
                                      </p:cBhvr>
                                    </p:anim>
                                    <p:anim from="(-#ppt_h/2)" to="(#ppt_y)" calcmode="lin" valueType="num">
                                      <p:cBhvr>
                                        <p:cTn id="18" dur="1000" fill="hold">
                                          <p:stCondLst>
                                            <p:cond delay="0"/>
                                          </p:stCondLst>
                                        </p:cTn>
                                        <p:tgtEl>
                                          <p:spTgt spid="3">
                                            <p:txEl>
                                              <p:pRg st="1" end="1"/>
                                            </p:txEl>
                                          </p:spTgt>
                                        </p:tgtEl>
                                        <p:attrNameLst>
                                          <p:attrName>ppt_y</p:attrName>
                                        </p:attrNameLst>
                                      </p:cBhvr>
                                    </p:anim>
                                    <p:animRot by="21600000">
                                      <p:cBhvr>
                                        <p:cTn id="19" dur="1000" fill="hold">
                                          <p:stCondLst>
                                            <p:cond delay="0"/>
                                          </p:stCondLst>
                                        </p:cTn>
                                        <p:tgtEl>
                                          <p:spTgt spid="3">
                                            <p:txEl>
                                              <p:pRg st="1" end="1"/>
                                            </p:txEl>
                                          </p:spTgt>
                                        </p:tgtEl>
                                        <p:attrNameLst>
                                          <p:attrName>r</p:attrName>
                                        </p:attrNameLst>
                                      </p:cBhvr>
                                    </p:animRot>
                                  </p:childTnLst>
                                  <p:subTnLst>
                                    <p:audio>
                                      <p:cMediaNode>
                                        <p:cTn display="0" masterRel="sameClick">
                                          <p:stCondLst>
                                            <p:cond evt="begin" delay="0">
                                              <p:tn val="14"/>
                                            </p:cond>
                                          </p:stCondLst>
                                          <p:endCondLst>
                                            <p:cond evt="onStopAudio" delay="0">
                                              <p:tgtEl>
                                                <p:sldTgt/>
                                              </p:tgtEl>
                                            </p:cond>
                                          </p:endCondLst>
                                        </p:cTn>
                                        <p:tgtEl>
                                          <p:sndTgt r:embed="rId4" name="coin.wav"/>
                                        </p:tgtEl>
                                      </p:cMediaNode>
                                    </p:audio>
                                  </p:subTnLst>
                                </p:cTn>
                              </p:par>
                            </p:childTnLst>
                          </p:cTn>
                        </p:par>
                      </p:childTnLst>
                    </p:cTn>
                  </p:par>
                  <p:par>
                    <p:cTn id="20" fill="hold">
                      <p:stCondLst>
                        <p:cond delay="indefinite"/>
                      </p:stCondLst>
                      <p:childTnLst>
                        <p:par>
                          <p:cTn id="21" fill="hold">
                            <p:stCondLst>
                              <p:cond delay="0"/>
                            </p:stCondLst>
                            <p:childTnLst>
                              <p:par>
                                <p:cTn id="22" presetID="26" presetClass="entr" presetSubtype="0"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wipe(down)">
                                      <p:cBhvr>
                                        <p:cTn id="24" dur="580">
                                          <p:stCondLst>
                                            <p:cond delay="0"/>
                                          </p:stCondLst>
                                        </p:cTn>
                                        <p:tgtEl>
                                          <p:spTgt spid="3">
                                            <p:txEl>
                                              <p:pRg st="2" end="2"/>
                                            </p:txEl>
                                          </p:spTgt>
                                        </p:tgtEl>
                                      </p:cBhvr>
                                    </p:animEffect>
                                    <p:anim calcmode="lin" valueType="num">
                                      <p:cBhvr>
                                        <p:cTn id="25"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26"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27"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28"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29"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30" dur="26">
                                          <p:stCondLst>
                                            <p:cond delay="650"/>
                                          </p:stCondLst>
                                        </p:cTn>
                                        <p:tgtEl>
                                          <p:spTgt spid="3">
                                            <p:txEl>
                                              <p:pRg st="2" end="2"/>
                                            </p:txEl>
                                          </p:spTgt>
                                        </p:tgtEl>
                                      </p:cBhvr>
                                      <p:to x="100000" y="60000"/>
                                    </p:animScale>
                                    <p:animScale>
                                      <p:cBhvr>
                                        <p:cTn id="31" dur="166" decel="50000">
                                          <p:stCondLst>
                                            <p:cond delay="676"/>
                                          </p:stCondLst>
                                        </p:cTn>
                                        <p:tgtEl>
                                          <p:spTgt spid="3">
                                            <p:txEl>
                                              <p:pRg st="2" end="2"/>
                                            </p:txEl>
                                          </p:spTgt>
                                        </p:tgtEl>
                                      </p:cBhvr>
                                      <p:to x="100000" y="100000"/>
                                    </p:animScale>
                                    <p:animScale>
                                      <p:cBhvr>
                                        <p:cTn id="32" dur="26">
                                          <p:stCondLst>
                                            <p:cond delay="1312"/>
                                          </p:stCondLst>
                                        </p:cTn>
                                        <p:tgtEl>
                                          <p:spTgt spid="3">
                                            <p:txEl>
                                              <p:pRg st="2" end="2"/>
                                            </p:txEl>
                                          </p:spTgt>
                                        </p:tgtEl>
                                      </p:cBhvr>
                                      <p:to x="100000" y="80000"/>
                                    </p:animScale>
                                    <p:animScale>
                                      <p:cBhvr>
                                        <p:cTn id="33" dur="166" decel="50000">
                                          <p:stCondLst>
                                            <p:cond delay="1338"/>
                                          </p:stCondLst>
                                        </p:cTn>
                                        <p:tgtEl>
                                          <p:spTgt spid="3">
                                            <p:txEl>
                                              <p:pRg st="2" end="2"/>
                                            </p:txEl>
                                          </p:spTgt>
                                        </p:tgtEl>
                                      </p:cBhvr>
                                      <p:to x="100000" y="100000"/>
                                    </p:animScale>
                                    <p:animScale>
                                      <p:cBhvr>
                                        <p:cTn id="34" dur="26">
                                          <p:stCondLst>
                                            <p:cond delay="1642"/>
                                          </p:stCondLst>
                                        </p:cTn>
                                        <p:tgtEl>
                                          <p:spTgt spid="3">
                                            <p:txEl>
                                              <p:pRg st="2" end="2"/>
                                            </p:txEl>
                                          </p:spTgt>
                                        </p:tgtEl>
                                      </p:cBhvr>
                                      <p:to x="100000" y="90000"/>
                                    </p:animScale>
                                    <p:animScale>
                                      <p:cBhvr>
                                        <p:cTn id="35" dur="166" decel="50000">
                                          <p:stCondLst>
                                            <p:cond delay="1668"/>
                                          </p:stCondLst>
                                        </p:cTn>
                                        <p:tgtEl>
                                          <p:spTgt spid="3">
                                            <p:txEl>
                                              <p:pRg st="2" end="2"/>
                                            </p:txEl>
                                          </p:spTgt>
                                        </p:tgtEl>
                                      </p:cBhvr>
                                      <p:to x="100000" y="100000"/>
                                    </p:animScale>
                                    <p:animScale>
                                      <p:cBhvr>
                                        <p:cTn id="36" dur="26">
                                          <p:stCondLst>
                                            <p:cond delay="1808"/>
                                          </p:stCondLst>
                                        </p:cTn>
                                        <p:tgtEl>
                                          <p:spTgt spid="3">
                                            <p:txEl>
                                              <p:pRg st="2" end="2"/>
                                            </p:txEl>
                                          </p:spTgt>
                                        </p:tgtEl>
                                      </p:cBhvr>
                                      <p:to x="100000" y="95000"/>
                                    </p:animScale>
                                    <p:animScale>
                                      <p:cBhvr>
                                        <p:cTn id="37" dur="166" decel="50000">
                                          <p:stCondLst>
                                            <p:cond delay="1834"/>
                                          </p:stCondLst>
                                        </p:cTn>
                                        <p:tgtEl>
                                          <p:spTgt spid="3">
                                            <p:txEl>
                                              <p:pRg st="2" end="2"/>
                                            </p:txEl>
                                          </p:spTgt>
                                        </p:tgtEl>
                                      </p:cBhvr>
                                      <p:to x="100000" y="100000"/>
                                    </p:animScale>
                                  </p:childTnLst>
                                  <p:subTnLst>
                                    <p:audio>
                                      <p:cMediaNode>
                                        <p:cTn display="0" masterRel="sameClick">
                                          <p:stCondLst>
                                            <p:cond evt="begin" delay="0">
                                              <p:tn val="22"/>
                                            </p:cond>
                                          </p:stCondLst>
                                          <p:endCondLst>
                                            <p:cond evt="onStopAudio" delay="0">
                                              <p:tgtEl>
                                                <p:sldTgt/>
                                              </p:tgtEl>
                                            </p:cond>
                                          </p:endCondLst>
                                        </p:cTn>
                                        <p:tgtEl>
                                          <p:sndTgt r:embed="rId2" name="camera.wav"/>
                                        </p:tgtEl>
                                      </p:cMediaNode>
                                    </p:audio>
                                  </p:subTnLst>
                                </p:cTn>
                              </p:par>
                            </p:childTnLst>
                          </p:cTn>
                        </p:par>
                      </p:childTnLst>
                    </p:cTn>
                  </p:par>
                  <p:par>
                    <p:cTn id="38" fill="hold">
                      <p:stCondLst>
                        <p:cond delay="indefinite"/>
                      </p:stCondLst>
                      <p:childTnLst>
                        <p:par>
                          <p:cTn id="39" fill="hold">
                            <p:stCondLst>
                              <p:cond delay="0"/>
                            </p:stCondLst>
                            <p:childTnLst>
                              <p:par>
                                <p:cTn id="40" presetID="25" presetClass="entr" presetSubtype="0" fill="hold" grpId="0" nodeType="clickEffect">
                                  <p:stCondLst>
                                    <p:cond delay="0"/>
                                  </p:stCondLst>
                                  <p:childTnLst>
                                    <p:set>
                                      <p:cBhvr>
                                        <p:cTn id="41" dur="1" fill="hold">
                                          <p:stCondLst>
                                            <p:cond delay="0"/>
                                          </p:stCondLst>
                                        </p:cTn>
                                        <p:tgtEl>
                                          <p:spTgt spid="3">
                                            <p:txEl>
                                              <p:pRg st="3" end="3"/>
                                            </p:txEl>
                                          </p:spTgt>
                                        </p:tgtEl>
                                        <p:attrNameLst>
                                          <p:attrName>style.visibility</p:attrName>
                                        </p:attrNameLst>
                                      </p:cBhvr>
                                      <p:to>
                                        <p:strVal val="visible"/>
                                      </p:to>
                                    </p:set>
                                    <p:anim calcmode="lin" valueType="num">
                                      <p:cBhvr>
                                        <p:cTn id="42" dur="500" decel="50000" fill="hold">
                                          <p:stCondLst>
                                            <p:cond delay="0"/>
                                          </p:stCondLst>
                                        </p:cTn>
                                        <p:tgtEl>
                                          <p:spTgt spid="3">
                                            <p:txEl>
                                              <p:pRg st="3" end="3"/>
                                            </p:txEl>
                                          </p:spTgt>
                                        </p:tgtEl>
                                        <p:attrNameLst>
                                          <p:attrName>style.rotation</p:attrName>
                                        </p:attrNameLst>
                                      </p:cBhvr>
                                      <p:tavLst>
                                        <p:tav tm="0">
                                          <p:val>
                                            <p:fltVal val="-90"/>
                                          </p:val>
                                        </p:tav>
                                        <p:tav tm="100000">
                                          <p:val>
                                            <p:fltVal val="0"/>
                                          </p:val>
                                        </p:tav>
                                      </p:tavLst>
                                    </p:anim>
                                    <p:anim calcmode="lin" valueType="num">
                                      <p:cBhvr>
                                        <p:cTn id="43" dur="500" decel="50000" fill="hold">
                                          <p:stCondLst>
                                            <p:cond delay="0"/>
                                          </p:stCondLst>
                                        </p:cTn>
                                        <p:tgtEl>
                                          <p:spTgt spid="3">
                                            <p:txEl>
                                              <p:pRg st="3" end="3"/>
                                            </p:txEl>
                                          </p:spTgt>
                                        </p:tgtEl>
                                        <p:attrNameLst>
                                          <p:attrName>ppt_w</p:attrName>
                                        </p:attrNameLst>
                                      </p:cBhvr>
                                      <p:tavLst>
                                        <p:tav tm="0">
                                          <p:val>
                                            <p:strVal val="#ppt_w"/>
                                          </p:val>
                                        </p:tav>
                                        <p:tav tm="100000">
                                          <p:val>
                                            <p:strVal val="#ppt_w*.05"/>
                                          </p:val>
                                        </p:tav>
                                      </p:tavLst>
                                    </p:anim>
                                    <p:anim calcmode="lin" valueType="num">
                                      <p:cBhvr>
                                        <p:cTn id="44" dur="500" accel="50000" fill="hold">
                                          <p:stCondLst>
                                            <p:cond delay="500"/>
                                          </p:stCondLst>
                                        </p:cTn>
                                        <p:tgtEl>
                                          <p:spTgt spid="3">
                                            <p:txEl>
                                              <p:pRg st="3" end="3"/>
                                            </p:txEl>
                                          </p:spTgt>
                                        </p:tgtEl>
                                        <p:attrNameLst>
                                          <p:attrName>ppt_w</p:attrName>
                                        </p:attrNameLst>
                                      </p:cBhvr>
                                      <p:tavLst>
                                        <p:tav tm="0">
                                          <p:val>
                                            <p:strVal val="#ppt_w*.05"/>
                                          </p:val>
                                        </p:tav>
                                        <p:tav tm="100000">
                                          <p:val>
                                            <p:strVal val="#ppt_w"/>
                                          </p:val>
                                        </p:tav>
                                      </p:tavLst>
                                    </p:anim>
                                    <p:anim calcmode="lin" valueType="num">
                                      <p:cBhvr>
                                        <p:cTn id="45" dur="1000" fill="hold"/>
                                        <p:tgtEl>
                                          <p:spTgt spid="3">
                                            <p:txEl>
                                              <p:pRg st="3" end="3"/>
                                            </p:txEl>
                                          </p:spTgt>
                                        </p:tgtEl>
                                        <p:attrNameLst>
                                          <p:attrName>ppt_h</p:attrName>
                                        </p:attrNameLst>
                                      </p:cBhvr>
                                      <p:tavLst>
                                        <p:tav tm="0">
                                          <p:val>
                                            <p:strVal val="#ppt_h"/>
                                          </p:val>
                                        </p:tav>
                                        <p:tav tm="100000">
                                          <p:val>
                                            <p:strVal val="#ppt_h"/>
                                          </p:val>
                                        </p:tav>
                                      </p:tavLst>
                                    </p:anim>
                                    <p:anim calcmode="lin" valueType="num">
                                      <p:cBhvr>
                                        <p:cTn id="46" dur="500" decel="50000" fill="hold">
                                          <p:stCondLst>
                                            <p:cond delay="0"/>
                                          </p:stCondLst>
                                        </p:cTn>
                                        <p:tgtEl>
                                          <p:spTgt spid="3">
                                            <p:txEl>
                                              <p:pRg st="3" end="3"/>
                                            </p:txEl>
                                          </p:spTgt>
                                        </p:tgtEl>
                                        <p:attrNameLst>
                                          <p:attrName>ppt_x</p:attrName>
                                        </p:attrNameLst>
                                      </p:cBhvr>
                                      <p:tavLst>
                                        <p:tav tm="0">
                                          <p:val>
                                            <p:strVal val="#ppt_x+.4"/>
                                          </p:val>
                                        </p:tav>
                                        <p:tav tm="100000">
                                          <p:val>
                                            <p:strVal val="#ppt_x"/>
                                          </p:val>
                                        </p:tav>
                                      </p:tavLst>
                                    </p:anim>
                                    <p:anim calcmode="lin" valueType="num">
                                      <p:cBhvr>
                                        <p:cTn id="47" dur="500" decel="50000" fill="hold">
                                          <p:stCondLst>
                                            <p:cond delay="0"/>
                                          </p:stCondLst>
                                        </p:cTn>
                                        <p:tgtEl>
                                          <p:spTgt spid="3">
                                            <p:txEl>
                                              <p:pRg st="3" end="3"/>
                                            </p:txEl>
                                          </p:spTgt>
                                        </p:tgtEl>
                                        <p:attrNameLst>
                                          <p:attrName>ppt_y</p:attrName>
                                        </p:attrNameLst>
                                      </p:cBhvr>
                                      <p:tavLst>
                                        <p:tav tm="0">
                                          <p:val>
                                            <p:strVal val="#ppt_y-.2"/>
                                          </p:val>
                                        </p:tav>
                                        <p:tav tm="100000">
                                          <p:val>
                                            <p:strVal val="#ppt_y+.1"/>
                                          </p:val>
                                        </p:tav>
                                      </p:tavLst>
                                    </p:anim>
                                    <p:anim calcmode="lin" valueType="num">
                                      <p:cBhvr>
                                        <p:cTn id="48" dur="500" accel="50000" fill="hold">
                                          <p:stCondLst>
                                            <p:cond delay="500"/>
                                          </p:stCondLst>
                                        </p:cTn>
                                        <p:tgtEl>
                                          <p:spTgt spid="3">
                                            <p:txEl>
                                              <p:pRg st="3" end="3"/>
                                            </p:txEl>
                                          </p:spTgt>
                                        </p:tgtEl>
                                        <p:attrNameLst>
                                          <p:attrName>ppt_y</p:attrName>
                                        </p:attrNameLst>
                                      </p:cBhvr>
                                      <p:tavLst>
                                        <p:tav tm="0">
                                          <p:val>
                                            <p:strVal val="#ppt_y+.1"/>
                                          </p:val>
                                        </p:tav>
                                        <p:tav tm="100000">
                                          <p:val>
                                            <p:strVal val="#ppt_y"/>
                                          </p:val>
                                        </p:tav>
                                      </p:tavLst>
                                    </p:anim>
                                    <p:animEffect transition="in" filter="fade">
                                      <p:cBhvr>
                                        <p:cTn id="49" dur="1000" decel="50000">
                                          <p:stCondLst>
                                            <p:cond delay="0"/>
                                          </p:stCondLst>
                                        </p:cTn>
                                        <p:tgtEl>
                                          <p:spTgt spid="3">
                                            <p:txEl>
                                              <p:pRg st="3" end="3"/>
                                            </p:txEl>
                                          </p:spTgt>
                                        </p:tgtEl>
                                      </p:cBhvr>
                                    </p:animEffect>
                                  </p:childTnLst>
                                  <p:subTnLst>
                                    <p:audio>
                                      <p:cMediaNode>
                                        <p:cTn display="0" masterRel="sameClick">
                                          <p:stCondLst>
                                            <p:cond evt="begin" delay="0">
                                              <p:tn val="40"/>
                                            </p:cond>
                                          </p:stCondLst>
                                          <p:endCondLst>
                                            <p:cond evt="onStopAudio" delay="0">
                                              <p:tgtEl>
                                                <p:sldTgt/>
                                              </p:tgtEl>
                                            </p:cond>
                                          </p:endCondLst>
                                        </p:cTn>
                                        <p:tgtEl>
                                          <p:sndTgt r:embed="rId5"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7">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solidFill>
                  <a:schemeClr val="tx1"/>
                </a:solidFill>
                <a:latin typeface="Star Jedi" panose="040B0000000000000000" pitchFamily="82" charset="0"/>
              </a:rPr>
              <a:t>How’s it important?</a:t>
            </a:r>
          </a:p>
        </p:txBody>
      </p:sp>
      <p:sp>
        <p:nvSpPr>
          <p:cNvPr id="3" name="Content Placeholder 2"/>
          <p:cNvSpPr>
            <a:spLocks noGrp="1"/>
          </p:cNvSpPr>
          <p:nvPr>
            <p:ph idx="1"/>
          </p:nvPr>
        </p:nvSpPr>
        <p:spPr/>
        <p:txBody>
          <a:bodyPr>
            <a:noAutofit/>
          </a:bodyPr>
          <a:lstStyle/>
          <a:p>
            <a:r>
              <a:rPr lang="en-US">
                <a:solidFill>
                  <a:srgbClr val="00B050"/>
                </a:solidFill>
                <a:latin typeface="ROBO" panose="00000400000000000000" pitchFamily="50" charset="0"/>
              </a:rPr>
              <a:t>IT’s important at an early age they can learn a lot from a parent.</a:t>
            </a:r>
          </a:p>
          <a:p>
            <a:r>
              <a:rPr lang="en-US">
                <a:solidFill>
                  <a:srgbClr val="00B050"/>
                </a:solidFill>
                <a:latin typeface="ROBO" panose="00000400000000000000" pitchFamily="50" charset="0"/>
              </a:rPr>
              <a:t>Parents are also important in an infant’s life.</a:t>
            </a:r>
          </a:p>
          <a:p>
            <a:r>
              <a:rPr lang="en-US">
                <a:solidFill>
                  <a:srgbClr val="00B050"/>
                </a:solidFill>
                <a:latin typeface="ROBO" panose="00000400000000000000" pitchFamily="50" charset="0"/>
              </a:rPr>
              <a:t>Family support helps an Infant succeed in life.</a:t>
            </a:r>
          </a:p>
          <a:p>
            <a:r>
              <a:rPr lang="en-US">
                <a:solidFill>
                  <a:srgbClr val="00B050"/>
                </a:solidFill>
                <a:latin typeface="ROBO" panose="00000400000000000000" pitchFamily="50" charset="0"/>
              </a:rPr>
              <a:t>IF the infant has a family to support them at a young age they won’t feel neglected.</a:t>
            </a:r>
          </a:p>
          <a:p>
            <a:r>
              <a:rPr lang="en-US">
                <a:solidFill>
                  <a:srgbClr val="00B050"/>
                </a:solidFill>
                <a:latin typeface="ROBO" panose="00000400000000000000" pitchFamily="50" charset="0"/>
              </a:rPr>
              <a:t>With Family support if anything goes wrong they have a plan B to fall back on.</a:t>
            </a:r>
          </a:p>
        </p:txBody>
      </p:sp>
    </p:spTree>
    <p:extLst>
      <p:ext uri="{BB962C8B-B14F-4D97-AF65-F5344CB8AC3E}">
        <p14:creationId xmlns:p14="http://schemas.microsoft.com/office/powerpoint/2010/main" val="1080217648"/>
      </p:ext>
    </p:extLst>
  </p:cSld>
  <p:clrMapOvr>
    <a:masterClrMapping/>
  </p:clrMapOvr>
  <mc:AlternateContent xmlns:mc="http://schemas.openxmlformats.org/markup-compatibility/2006">
    <mc:Choice xmlns:p14="http://schemas.microsoft.com/office/powerpoint/2010/main" Requires="p14">
      <p:transition spd="slow" p14:dur="1500">
        <p14:window dir="vert"/>
        <p:sndAc>
          <p:stSnd>
            <p:snd r:embed="rId2" name="wind.wav"/>
          </p:stSnd>
        </p:sndAc>
      </p:transition>
    </mc:Choice>
    <mc:Fallback>
      <p:transition spd="slow">
        <p:fade/>
        <p:sndAc>
          <p:stSnd>
            <p:snd r:embed="rId2" name="wind.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subTnLst>
                                    <p:audio>
                                      <p:cMediaNode>
                                        <p:cTn display="0" masterRel="sameClick">
                                          <p:stCondLst>
                                            <p:cond evt="begin" delay="0">
                                              <p:tn val="5"/>
                                            </p:cond>
                                          </p:stCondLst>
                                          <p:endCondLst>
                                            <p:cond evt="onStopAudio" delay="0">
                                              <p:tgtEl>
                                                <p:sldTgt/>
                                              </p:tgtEl>
                                            </p:cond>
                                          </p:endCondLst>
                                        </p:cTn>
                                        <p:tgtEl>
                                          <p:sndTgt r:embed="rId3" name="camera.wav"/>
                                        </p:tgtEl>
                                      </p:cMediaNode>
                                    </p:audio>
                                  </p:subTnLst>
                                </p:cTn>
                              </p:par>
                            </p:childTnLst>
                          </p:cTn>
                        </p:par>
                      </p:childTnLst>
                    </p:cTn>
                  </p:par>
                  <p:par>
                    <p:cTn id="10" fill="hold">
                      <p:stCondLst>
                        <p:cond delay="indefinite"/>
                      </p:stCondLst>
                      <p:childTnLst>
                        <p:par>
                          <p:cTn id="11" fill="hold">
                            <p:stCondLst>
                              <p:cond delay="0"/>
                            </p:stCondLst>
                            <p:childTnLst>
                              <p:par>
                                <p:cTn id="12" presetID="56" presetClass="entr" presetSubtype="0" fill="hold" nodeType="clickEffect">
                                  <p:stCondLst>
                                    <p:cond delay="0"/>
                                  </p:stCondLst>
                                  <p:iterate type="wd">
                                    <p:tmPct val="10000"/>
                                  </p:iterate>
                                  <p:childTnLst>
                                    <p:set>
                                      <p:cBhvr>
                                        <p:cTn id="13" dur="1" fill="hold">
                                          <p:stCondLst>
                                            <p:cond delay="0"/>
                                          </p:stCondLst>
                                        </p:cTn>
                                        <p:tgtEl>
                                          <p:spTgt spid="3">
                                            <p:txEl>
                                              <p:pRg st="1" end="1"/>
                                            </p:txEl>
                                          </p:spTgt>
                                        </p:tgtEl>
                                        <p:attrNameLst>
                                          <p:attrName>style.visibility</p:attrName>
                                        </p:attrNameLst>
                                      </p:cBhvr>
                                      <p:to>
                                        <p:strVal val="visible"/>
                                      </p:to>
                                    </p:set>
                                    <p:anim by="(-#ppt_w*2)" calcmode="lin" valueType="num">
                                      <p:cBhvr rctx="PPT">
                                        <p:cTn id="14" dur="500" autoRev="1" fill="hold">
                                          <p:stCondLst>
                                            <p:cond delay="0"/>
                                          </p:stCondLst>
                                        </p:cTn>
                                        <p:tgtEl>
                                          <p:spTgt spid="3">
                                            <p:txEl>
                                              <p:pRg st="1" end="1"/>
                                            </p:txEl>
                                          </p:spTgt>
                                        </p:tgtEl>
                                        <p:attrNameLst>
                                          <p:attrName>ppt_w</p:attrName>
                                        </p:attrNameLst>
                                      </p:cBhvr>
                                    </p:anim>
                                    <p:anim by="(#ppt_w*0.50)" calcmode="lin" valueType="num">
                                      <p:cBhvr>
                                        <p:cTn id="15" dur="500" decel="50000" autoRev="1" fill="hold">
                                          <p:stCondLst>
                                            <p:cond delay="0"/>
                                          </p:stCondLst>
                                        </p:cTn>
                                        <p:tgtEl>
                                          <p:spTgt spid="3">
                                            <p:txEl>
                                              <p:pRg st="1" end="1"/>
                                            </p:txEl>
                                          </p:spTgt>
                                        </p:tgtEl>
                                        <p:attrNameLst>
                                          <p:attrName>ppt_x</p:attrName>
                                        </p:attrNameLst>
                                      </p:cBhvr>
                                    </p:anim>
                                    <p:anim from="(-#ppt_h/2)" to="(#ppt_y)" calcmode="lin" valueType="num">
                                      <p:cBhvr>
                                        <p:cTn id="16" dur="1000" fill="hold">
                                          <p:stCondLst>
                                            <p:cond delay="0"/>
                                          </p:stCondLst>
                                        </p:cTn>
                                        <p:tgtEl>
                                          <p:spTgt spid="3">
                                            <p:txEl>
                                              <p:pRg st="1" end="1"/>
                                            </p:txEl>
                                          </p:spTgt>
                                        </p:tgtEl>
                                        <p:attrNameLst>
                                          <p:attrName>ppt_y</p:attrName>
                                        </p:attrNameLst>
                                      </p:cBhvr>
                                    </p:anim>
                                    <p:animRot by="21600000">
                                      <p:cBhvr>
                                        <p:cTn id="17" dur="1000" fill="hold">
                                          <p:stCondLst>
                                            <p:cond delay="0"/>
                                          </p:stCondLst>
                                        </p:cTn>
                                        <p:tgtEl>
                                          <p:spTgt spid="3">
                                            <p:txEl>
                                              <p:pRg st="1" end="1"/>
                                            </p:txEl>
                                          </p:spTgt>
                                        </p:tgtEl>
                                        <p:attrNameLst>
                                          <p:attrName>r</p:attrName>
                                        </p:attrNameLst>
                                      </p:cBhvr>
                                    </p:animRot>
                                  </p:childTnLst>
                                  <p:subTnLst>
                                    <p:audio>
                                      <p:cMediaNode>
                                        <p:cTn display="0" masterRel="sameClick">
                                          <p:stCondLst>
                                            <p:cond evt="begin" delay="0">
                                              <p:tn val="12"/>
                                            </p:cond>
                                          </p:stCondLst>
                                          <p:endCondLst>
                                            <p:cond evt="onStopAudio" delay="0">
                                              <p:tgtEl>
                                                <p:sldTgt/>
                                              </p:tgtEl>
                                            </p:cond>
                                          </p:endCondLst>
                                        </p:cTn>
                                        <p:tgtEl>
                                          <p:sndTgt r:embed="rId4" name="coin.wav"/>
                                        </p:tgtEl>
                                      </p:cMediaNode>
                                    </p:audio>
                                  </p:subTnLst>
                                </p:cTn>
                              </p:par>
                            </p:childTnLst>
                          </p:cTn>
                        </p:par>
                      </p:childTnLst>
                    </p:cTn>
                  </p:par>
                  <p:par>
                    <p:cTn id="18" fill="hold">
                      <p:stCondLst>
                        <p:cond delay="indefinite"/>
                      </p:stCondLst>
                      <p:childTnLst>
                        <p:par>
                          <p:cTn id="19" fill="hold">
                            <p:stCondLst>
                              <p:cond delay="0"/>
                            </p:stCondLst>
                            <p:childTnLst>
                              <p:par>
                                <p:cTn id="20" presetID="41" presetClass="entr" presetSubtype="0" fill="hold" nodeType="clickEffect">
                                  <p:stCondLst>
                                    <p:cond delay="0"/>
                                  </p:stCondLst>
                                  <p:iterate type="wd">
                                    <p:tmPct val="10000"/>
                                  </p:iterate>
                                  <p:childTnLst>
                                    <p:set>
                                      <p:cBhvr>
                                        <p:cTn id="21" dur="1" fill="hold">
                                          <p:stCondLst>
                                            <p:cond delay="0"/>
                                          </p:stCondLst>
                                        </p:cTn>
                                        <p:tgtEl>
                                          <p:spTgt spid="3">
                                            <p:txEl>
                                              <p:pRg st="2" end="2"/>
                                            </p:txEl>
                                          </p:spTgt>
                                        </p:tgtEl>
                                        <p:attrNameLst>
                                          <p:attrName>style.visibility</p:attrName>
                                        </p:attrNameLst>
                                      </p:cBhvr>
                                      <p:to>
                                        <p:strVal val="visible"/>
                                      </p:to>
                                    </p:set>
                                    <p:anim calcmode="lin" valueType="num">
                                      <p:cBhvr>
                                        <p:cTn id="22" dur="500" fill="hold"/>
                                        <p:tgtEl>
                                          <p:spTgt spid="3">
                                            <p:txEl>
                                              <p:pRg st="2" end="2"/>
                                            </p:txEl>
                                          </p:spTgt>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
                                          </p:val>
                                        </p:tav>
                                        <p:tav tm="100000">
                                          <p:val>
                                            <p:strVal val="#ppt_y"/>
                                          </p:val>
                                        </p:tav>
                                      </p:tavLst>
                                    </p:anim>
                                    <p:anim calcmode="lin" valueType="num">
                                      <p:cBhvr>
                                        <p:cTn id="24" dur="500" fill="hold"/>
                                        <p:tgtEl>
                                          <p:spTgt spid="3">
                                            <p:txEl>
                                              <p:pRg st="2" end="2"/>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3">
                                            <p:txEl>
                                              <p:pRg st="2" end="2"/>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3">
                                            <p:txEl>
                                              <p:pRg st="2" end="2"/>
                                            </p:txEl>
                                          </p:spTgt>
                                        </p:tgtEl>
                                      </p:cBhvr>
                                    </p:animEffect>
                                  </p:childTnLst>
                                  <p:subTnLst>
                                    <p:audio>
                                      <p:cMediaNode>
                                        <p:cTn display="0" masterRel="sameClick">
                                          <p:stCondLst>
                                            <p:cond evt="begin" delay="0">
                                              <p:tn val="20"/>
                                            </p:cond>
                                          </p:stCondLst>
                                          <p:endCondLst>
                                            <p:cond evt="onStopAudio" delay="0">
                                              <p:tgtEl>
                                                <p:sldTgt/>
                                              </p:tgtEl>
                                            </p:cond>
                                          </p:endCondLst>
                                        </p:cTn>
                                        <p:tgtEl>
                                          <p:sndTgt r:embed="rId5" name="whoosh.wav"/>
                                        </p:tgtEl>
                                      </p:cMediaNode>
                                    </p:audio>
                                  </p:subTnLst>
                                </p:cTn>
                              </p:par>
                            </p:childTnLst>
                          </p:cTn>
                        </p:par>
                      </p:childTnLst>
                    </p:cTn>
                  </p:par>
                  <p:par>
                    <p:cTn id="27" fill="hold">
                      <p:stCondLst>
                        <p:cond delay="indefinite"/>
                      </p:stCondLst>
                      <p:childTnLst>
                        <p:par>
                          <p:cTn id="28" fill="hold">
                            <p:stCondLst>
                              <p:cond delay="0"/>
                            </p:stCondLst>
                            <p:childTnLst>
                              <p:par>
                                <p:cTn id="29" presetID="41" presetClass="entr" presetSubtype="0" fill="hold" nodeType="clickEffect">
                                  <p:stCondLst>
                                    <p:cond delay="0"/>
                                  </p:stCondLst>
                                  <p:iterate type="wd">
                                    <p:tmPct val="10000"/>
                                  </p:iterate>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p:cTn id="31" dur="500" fill="hold"/>
                                        <p:tgtEl>
                                          <p:spTgt spid="3">
                                            <p:txEl>
                                              <p:pRg st="3" end="3"/>
                                            </p:txEl>
                                          </p:spTgt>
                                        </p:tgtEl>
                                        <p:attrNameLst>
                                          <p:attrName>ppt_x</p:attrName>
                                        </p:attrNameLst>
                                      </p:cBhvr>
                                      <p:tavLst>
                                        <p:tav tm="0">
                                          <p:val>
                                            <p:strVal val="#ppt_x"/>
                                          </p:val>
                                        </p:tav>
                                        <p:tav tm="50000">
                                          <p:val>
                                            <p:strVal val="#ppt_x+.1"/>
                                          </p:val>
                                        </p:tav>
                                        <p:tav tm="100000">
                                          <p:val>
                                            <p:strVal val="#ppt_x"/>
                                          </p:val>
                                        </p:tav>
                                      </p:tavLst>
                                    </p:anim>
                                    <p:anim calcmode="lin" valueType="num">
                                      <p:cBhvr>
                                        <p:cTn id="32" dur="500" fill="hold"/>
                                        <p:tgtEl>
                                          <p:spTgt spid="3">
                                            <p:txEl>
                                              <p:pRg st="3" end="3"/>
                                            </p:txEl>
                                          </p:spTgt>
                                        </p:tgtEl>
                                        <p:attrNameLst>
                                          <p:attrName>ppt_y</p:attrName>
                                        </p:attrNameLst>
                                      </p:cBhvr>
                                      <p:tavLst>
                                        <p:tav tm="0">
                                          <p:val>
                                            <p:strVal val="#ppt_y"/>
                                          </p:val>
                                        </p:tav>
                                        <p:tav tm="100000">
                                          <p:val>
                                            <p:strVal val="#ppt_y"/>
                                          </p:val>
                                        </p:tav>
                                      </p:tavLst>
                                    </p:anim>
                                    <p:anim calcmode="lin" valueType="num">
                                      <p:cBhvr>
                                        <p:cTn id="33" dur="500" fill="hold"/>
                                        <p:tgtEl>
                                          <p:spTgt spid="3">
                                            <p:txEl>
                                              <p:pRg st="3" end="3"/>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4" dur="500" fill="hold"/>
                                        <p:tgtEl>
                                          <p:spTgt spid="3">
                                            <p:txEl>
                                              <p:pRg st="3" end="3"/>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5" dur="500" tmFilter="0,0; .5, 1; 1, 1"/>
                                        <p:tgtEl>
                                          <p:spTgt spid="3">
                                            <p:txEl>
                                              <p:pRg st="3" end="3"/>
                                            </p:txEl>
                                          </p:spTgt>
                                        </p:tgtEl>
                                      </p:cBhvr>
                                    </p:animEffect>
                                  </p:childTnLst>
                                  <p:subTnLst>
                                    <p:audio>
                                      <p:cMediaNode>
                                        <p:cTn display="0" masterRel="sameClick">
                                          <p:stCondLst>
                                            <p:cond evt="begin" delay="0">
                                              <p:tn val="29"/>
                                            </p:cond>
                                          </p:stCondLst>
                                          <p:endCondLst>
                                            <p:cond evt="onStopAudio" delay="0">
                                              <p:tgtEl>
                                                <p:sldTgt/>
                                              </p:tgtEl>
                                            </p:cond>
                                          </p:endCondLst>
                                        </p:cTn>
                                        <p:tgtEl>
                                          <p:sndTgt r:embed="rId3" name="camera.wav"/>
                                        </p:tgtEl>
                                      </p:cMediaNode>
                                    </p:audio>
                                  </p:subTnLst>
                                </p:cTn>
                              </p:par>
                            </p:childTnLst>
                          </p:cTn>
                        </p:par>
                      </p:childTnLst>
                    </p:cTn>
                  </p:par>
                  <p:par>
                    <p:cTn id="36" fill="hold">
                      <p:stCondLst>
                        <p:cond delay="indefinite"/>
                      </p:stCondLst>
                      <p:childTnLst>
                        <p:par>
                          <p:cTn id="37" fill="hold">
                            <p:stCondLst>
                              <p:cond delay="0"/>
                            </p:stCondLst>
                            <p:childTnLst>
                              <p:par>
                                <p:cTn id="38" presetID="41" presetClass="entr" presetSubtype="0" fill="hold" nodeType="clickEffect">
                                  <p:stCondLst>
                                    <p:cond delay="0"/>
                                  </p:stCondLst>
                                  <p:iterate type="wd">
                                    <p:tmPct val="10000"/>
                                  </p:iterate>
                                  <p:childTnLst>
                                    <p:set>
                                      <p:cBhvr>
                                        <p:cTn id="39" dur="1" fill="hold">
                                          <p:stCondLst>
                                            <p:cond delay="0"/>
                                          </p:stCondLst>
                                        </p:cTn>
                                        <p:tgtEl>
                                          <p:spTgt spid="3">
                                            <p:txEl>
                                              <p:pRg st="4" end="4"/>
                                            </p:txEl>
                                          </p:spTgt>
                                        </p:tgtEl>
                                        <p:attrNameLst>
                                          <p:attrName>style.visibility</p:attrName>
                                        </p:attrNameLst>
                                      </p:cBhvr>
                                      <p:to>
                                        <p:strVal val="visible"/>
                                      </p:to>
                                    </p:set>
                                    <p:anim calcmode="lin" valueType="num">
                                      <p:cBhvr>
                                        <p:cTn id="40" dur="500" fill="hold"/>
                                        <p:tgtEl>
                                          <p:spTgt spid="3">
                                            <p:txEl>
                                              <p:pRg st="4" end="4"/>
                                            </p:txEl>
                                          </p:spTgt>
                                        </p:tgtEl>
                                        <p:attrNameLst>
                                          <p:attrName>ppt_x</p:attrName>
                                        </p:attrNameLst>
                                      </p:cBhvr>
                                      <p:tavLst>
                                        <p:tav tm="0">
                                          <p:val>
                                            <p:strVal val="#ppt_x"/>
                                          </p:val>
                                        </p:tav>
                                        <p:tav tm="50000">
                                          <p:val>
                                            <p:strVal val="#ppt_x+.1"/>
                                          </p:val>
                                        </p:tav>
                                        <p:tav tm="100000">
                                          <p:val>
                                            <p:strVal val="#ppt_x"/>
                                          </p:val>
                                        </p:tav>
                                      </p:tavLst>
                                    </p:anim>
                                    <p:anim calcmode="lin" valueType="num">
                                      <p:cBhvr>
                                        <p:cTn id="41" dur="500" fill="hold"/>
                                        <p:tgtEl>
                                          <p:spTgt spid="3">
                                            <p:txEl>
                                              <p:pRg st="4" end="4"/>
                                            </p:txEl>
                                          </p:spTgt>
                                        </p:tgtEl>
                                        <p:attrNameLst>
                                          <p:attrName>ppt_y</p:attrName>
                                        </p:attrNameLst>
                                      </p:cBhvr>
                                      <p:tavLst>
                                        <p:tav tm="0">
                                          <p:val>
                                            <p:strVal val="#ppt_y"/>
                                          </p:val>
                                        </p:tav>
                                        <p:tav tm="100000">
                                          <p:val>
                                            <p:strVal val="#ppt_y"/>
                                          </p:val>
                                        </p:tav>
                                      </p:tavLst>
                                    </p:anim>
                                    <p:anim calcmode="lin" valueType="num">
                                      <p:cBhvr>
                                        <p:cTn id="42" dur="500" fill="hold"/>
                                        <p:tgtEl>
                                          <p:spTgt spid="3">
                                            <p:txEl>
                                              <p:pRg st="4" end="4"/>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43" dur="500" fill="hold"/>
                                        <p:tgtEl>
                                          <p:spTgt spid="3">
                                            <p:txEl>
                                              <p:pRg st="4" end="4"/>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4" dur="500" tmFilter="0,0; .5, 1; 1, 1"/>
                                        <p:tgtEl>
                                          <p:spTgt spid="3">
                                            <p:txEl>
                                              <p:pRg st="4" end="4"/>
                                            </p:txEl>
                                          </p:spTgt>
                                        </p:tgtEl>
                                      </p:cBhvr>
                                    </p:animEffect>
                                  </p:childTnLst>
                                  <p:subTnLst>
                                    <p:audio>
                                      <p:cMediaNode>
                                        <p:cTn display="0" masterRel="sameClick">
                                          <p:stCondLst>
                                            <p:cond evt="begin" delay="0">
                                              <p:tn val="38"/>
                                            </p:cond>
                                          </p:stCondLst>
                                          <p:endCondLst>
                                            <p:cond evt="onStopAudio" delay="0">
                                              <p:tgtEl>
                                                <p:sldTgt/>
                                              </p:tgtEl>
                                            </p:cond>
                                          </p:endCondLst>
                                        </p:cTn>
                                        <p:tgtEl>
                                          <p:sndTgt r:embed="rId6" name="chime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a:solidFill>
                  <a:schemeClr val="bg1"/>
                </a:solidFill>
                <a:latin typeface="Star Jedi" panose="040B0000000000000000" pitchFamily="82" charset="0"/>
              </a:rPr>
              <a:t>helps them become better readers.</a:t>
            </a:r>
          </a:p>
        </p:txBody>
      </p:sp>
      <p:sp>
        <p:nvSpPr>
          <p:cNvPr id="3" name="Content Placeholder 2"/>
          <p:cNvSpPr>
            <a:spLocks noGrp="1"/>
          </p:cNvSpPr>
          <p:nvPr>
            <p:ph idx="1"/>
          </p:nvPr>
        </p:nvSpPr>
        <p:spPr/>
        <p:txBody>
          <a:bodyPr>
            <a:normAutofit fontScale="92500"/>
          </a:bodyPr>
          <a:lstStyle/>
          <a:p>
            <a:r>
              <a:rPr lang="en-US">
                <a:latin typeface="Adventure" panose="02000500000000000000" pitchFamily="2" charset="0"/>
              </a:rPr>
              <a:t>We believe parents should red to them at a very young age.</a:t>
            </a:r>
          </a:p>
          <a:p>
            <a:r>
              <a:rPr lang="en-US">
                <a:latin typeface="Adventure" panose="02000500000000000000" pitchFamily="2" charset="0"/>
              </a:rPr>
              <a:t>Parents should read to their children also even in the wombs.</a:t>
            </a:r>
          </a:p>
          <a:p>
            <a:r>
              <a:rPr lang="en-US">
                <a:latin typeface="Adventure" panose="02000500000000000000" pitchFamily="2" charset="0"/>
              </a:rPr>
              <a:t>The sooner they learn the better they’ll do in school.</a:t>
            </a:r>
          </a:p>
          <a:p>
            <a:r>
              <a:rPr lang="en-US">
                <a:latin typeface="Adventure" panose="02000500000000000000" pitchFamily="2" charset="0"/>
              </a:rPr>
              <a:t>Early reading helps infants with Language.</a:t>
            </a:r>
          </a:p>
          <a:p>
            <a:r>
              <a:rPr lang="en-US">
                <a:latin typeface="Adventure" panose="02000500000000000000" pitchFamily="2" charset="0"/>
              </a:rPr>
              <a:t>“…children from families on welfare heard about 616 words per hour, while those from working class families heard around 1,251 words per hour, and those from professional families heard roughly 2,153 words per hour.”</a:t>
            </a:r>
          </a:p>
        </p:txBody>
      </p:sp>
    </p:spTree>
    <p:extLst>
      <p:ext uri="{BB962C8B-B14F-4D97-AF65-F5344CB8AC3E}">
        <p14:creationId xmlns:p14="http://schemas.microsoft.com/office/powerpoint/2010/main" val="820370118"/>
      </p:ext>
    </p:extLst>
  </p:cSld>
  <p:clrMapOvr>
    <a:masterClrMapping/>
  </p:clrMapOvr>
  <mc:AlternateContent xmlns:mc="http://schemas.openxmlformats.org/markup-compatibility/2006">
    <mc:Choice xmlns:p14="http://schemas.microsoft.com/office/powerpoint/2010/main" Requires="p14">
      <p:transition spd="slow" p14:dur="1400">
        <p14:doors dir="vert"/>
        <p:sndAc>
          <p:stSnd>
            <p:snd r:embed="rId2" name="whoosh.wav"/>
          </p:stSnd>
        </p:sndAc>
      </p:transition>
    </mc:Choice>
    <mc:Fallback>
      <p:transition spd="slow">
        <p:fade/>
        <p:sndAc>
          <p:stSnd>
            <p:snd r:embed="rId2" name="whoosh.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decel="50000" fill="hold">
                                          <p:stCondLst>
                                            <p:cond delay="0"/>
                                          </p:stCondLst>
                                        </p:cTn>
                                        <p:tgtEl>
                                          <p:spTgt spid="3">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3">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3">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3">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3">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3">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3">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3">
                                            <p:txEl>
                                              <p:pRg st="0" end="0"/>
                                            </p:txEl>
                                          </p:spTgt>
                                        </p:tgtEl>
                                      </p:cBhvr>
                                    </p:animEffect>
                                  </p:childTnLst>
                                  <p:subTnLst>
                                    <p:audio>
                                      <p:cMediaNode>
                                        <p:cTn display="0" masterRel="sameClick">
                                          <p:stCondLst>
                                            <p:cond evt="begin" delay="0">
                                              <p:tn val="5"/>
                                            </p:cond>
                                          </p:stCondLst>
                                          <p:endCondLst>
                                            <p:cond evt="onStopAudio" delay="0">
                                              <p:tgtEl>
                                                <p:sldTgt/>
                                              </p:tgtEl>
                                            </p:cond>
                                          </p:endCondLst>
                                        </p:cTn>
                                        <p:tgtEl>
                                          <p:sndTgt r:embed="rId3" name="breeze.wav"/>
                                        </p:tgtEl>
                                      </p:cMediaNode>
                                    </p:audio>
                                  </p:subTnLst>
                                </p:cTn>
                              </p:par>
                            </p:childTnLst>
                          </p:cTn>
                        </p:par>
                      </p:childTnLst>
                    </p:cTn>
                  </p:par>
                  <p:par>
                    <p:cTn id="15" fill="hold">
                      <p:stCondLst>
                        <p:cond delay="indefinite"/>
                      </p:stCondLst>
                      <p:childTnLst>
                        <p:par>
                          <p:cTn id="16" fill="hold">
                            <p:stCondLst>
                              <p:cond delay="0"/>
                            </p:stCondLst>
                            <p:childTnLst>
                              <p:par>
                                <p:cTn id="17" presetID="52"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Scale>
                                      <p:cBhvr>
                                        <p:cTn id="19" dur="1000" decel="50000" fill="hold">
                                          <p:stCondLst>
                                            <p:cond delay="0"/>
                                          </p:stCondLst>
                                        </p:cTn>
                                        <p:tgtEl>
                                          <p:spTgt spid="3">
                                            <p:txEl>
                                              <p:pRg st="1" end="1"/>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3">
                                            <p:txEl>
                                              <p:pRg st="1" end="1"/>
                                            </p:txEl>
                                          </p:spTgt>
                                        </p:tgtEl>
                                        <p:attrNameLst>
                                          <p:attrName>ppt_x</p:attrName>
                                          <p:attrName>ppt_y</p:attrName>
                                        </p:attrNameLst>
                                      </p:cBhvr>
                                    </p:animMotion>
                                    <p:animEffect transition="in" filter="fade">
                                      <p:cBhvr>
                                        <p:cTn id="21" dur="1000"/>
                                        <p:tgtEl>
                                          <p:spTgt spid="3">
                                            <p:txEl>
                                              <p:pRg st="1" end="1"/>
                                            </p:txEl>
                                          </p:spTgt>
                                        </p:tgtEl>
                                      </p:cBhvr>
                                    </p:animEffect>
                                  </p:childTnLst>
                                  <p:subTnLst>
                                    <p:audio>
                                      <p:cMediaNode>
                                        <p:cTn display="0" masterRel="sameClick">
                                          <p:stCondLst>
                                            <p:cond evt="begin" delay="0">
                                              <p:tn val="17"/>
                                            </p:cond>
                                          </p:stCondLst>
                                          <p:endCondLst>
                                            <p:cond evt="onStopAudio" delay="0">
                                              <p:tgtEl>
                                                <p:sldTgt/>
                                              </p:tgtEl>
                                            </p:cond>
                                          </p:endCondLst>
                                        </p:cTn>
                                        <p:tgtEl>
                                          <p:sndTgt r:embed="rId3" name="breeze.wav"/>
                                        </p:tgtEl>
                                      </p:cMediaNode>
                                    </p:audio>
                                  </p:subTnLst>
                                </p:cTn>
                              </p:par>
                            </p:childTnLst>
                          </p:cTn>
                        </p:par>
                      </p:childTnLst>
                    </p:cTn>
                  </p:par>
                  <p:par>
                    <p:cTn id="22" fill="hold">
                      <p:stCondLst>
                        <p:cond delay="indefinite"/>
                      </p:stCondLst>
                      <p:childTnLst>
                        <p:par>
                          <p:cTn id="23" fill="hold">
                            <p:stCondLst>
                              <p:cond delay="0"/>
                            </p:stCondLst>
                            <p:childTnLst>
                              <p:par>
                                <p:cTn id="24" presetID="26" presetClass="entr" presetSubtype="0"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wipe(down)">
                                      <p:cBhvr>
                                        <p:cTn id="26" dur="580">
                                          <p:stCondLst>
                                            <p:cond delay="0"/>
                                          </p:stCondLst>
                                        </p:cTn>
                                        <p:tgtEl>
                                          <p:spTgt spid="3">
                                            <p:txEl>
                                              <p:pRg st="2" end="2"/>
                                            </p:txEl>
                                          </p:spTgt>
                                        </p:tgtEl>
                                      </p:cBhvr>
                                    </p:animEffect>
                                    <p:anim calcmode="lin" valueType="num">
                                      <p:cBhvr>
                                        <p:cTn id="27"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32" dur="26">
                                          <p:stCondLst>
                                            <p:cond delay="650"/>
                                          </p:stCondLst>
                                        </p:cTn>
                                        <p:tgtEl>
                                          <p:spTgt spid="3">
                                            <p:txEl>
                                              <p:pRg st="2" end="2"/>
                                            </p:txEl>
                                          </p:spTgt>
                                        </p:tgtEl>
                                      </p:cBhvr>
                                      <p:to x="100000" y="60000"/>
                                    </p:animScale>
                                    <p:animScale>
                                      <p:cBhvr>
                                        <p:cTn id="33" dur="166" decel="50000">
                                          <p:stCondLst>
                                            <p:cond delay="676"/>
                                          </p:stCondLst>
                                        </p:cTn>
                                        <p:tgtEl>
                                          <p:spTgt spid="3">
                                            <p:txEl>
                                              <p:pRg st="2" end="2"/>
                                            </p:txEl>
                                          </p:spTgt>
                                        </p:tgtEl>
                                      </p:cBhvr>
                                      <p:to x="100000" y="100000"/>
                                    </p:animScale>
                                    <p:animScale>
                                      <p:cBhvr>
                                        <p:cTn id="34" dur="26">
                                          <p:stCondLst>
                                            <p:cond delay="1312"/>
                                          </p:stCondLst>
                                        </p:cTn>
                                        <p:tgtEl>
                                          <p:spTgt spid="3">
                                            <p:txEl>
                                              <p:pRg st="2" end="2"/>
                                            </p:txEl>
                                          </p:spTgt>
                                        </p:tgtEl>
                                      </p:cBhvr>
                                      <p:to x="100000" y="80000"/>
                                    </p:animScale>
                                    <p:animScale>
                                      <p:cBhvr>
                                        <p:cTn id="35" dur="166" decel="50000">
                                          <p:stCondLst>
                                            <p:cond delay="1338"/>
                                          </p:stCondLst>
                                        </p:cTn>
                                        <p:tgtEl>
                                          <p:spTgt spid="3">
                                            <p:txEl>
                                              <p:pRg st="2" end="2"/>
                                            </p:txEl>
                                          </p:spTgt>
                                        </p:tgtEl>
                                      </p:cBhvr>
                                      <p:to x="100000" y="100000"/>
                                    </p:animScale>
                                    <p:animScale>
                                      <p:cBhvr>
                                        <p:cTn id="36" dur="26">
                                          <p:stCondLst>
                                            <p:cond delay="1642"/>
                                          </p:stCondLst>
                                        </p:cTn>
                                        <p:tgtEl>
                                          <p:spTgt spid="3">
                                            <p:txEl>
                                              <p:pRg st="2" end="2"/>
                                            </p:txEl>
                                          </p:spTgt>
                                        </p:tgtEl>
                                      </p:cBhvr>
                                      <p:to x="100000" y="90000"/>
                                    </p:animScale>
                                    <p:animScale>
                                      <p:cBhvr>
                                        <p:cTn id="37" dur="166" decel="50000">
                                          <p:stCondLst>
                                            <p:cond delay="1668"/>
                                          </p:stCondLst>
                                        </p:cTn>
                                        <p:tgtEl>
                                          <p:spTgt spid="3">
                                            <p:txEl>
                                              <p:pRg st="2" end="2"/>
                                            </p:txEl>
                                          </p:spTgt>
                                        </p:tgtEl>
                                      </p:cBhvr>
                                      <p:to x="100000" y="100000"/>
                                    </p:animScale>
                                    <p:animScale>
                                      <p:cBhvr>
                                        <p:cTn id="38" dur="26">
                                          <p:stCondLst>
                                            <p:cond delay="1808"/>
                                          </p:stCondLst>
                                        </p:cTn>
                                        <p:tgtEl>
                                          <p:spTgt spid="3">
                                            <p:txEl>
                                              <p:pRg st="2" end="2"/>
                                            </p:txEl>
                                          </p:spTgt>
                                        </p:tgtEl>
                                      </p:cBhvr>
                                      <p:to x="100000" y="95000"/>
                                    </p:animScale>
                                    <p:animScale>
                                      <p:cBhvr>
                                        <p:cTn id="39" dur="166" decel="50000">
                                          <p:stCondLst>
                                            <p:cond delay="1834"/>
                                          </p:stCondLst>
                                        </p:cTn>
                                        <p:tgtEl>
                                          <p:spTgt spid="3">
                                            <p:txEl>
                                              <p:pRg st="2" end="2"/>
                                            </p:txEl>
                                          </p:spTgt>
                                        </p:tgtEl>
                                      </p:cBhvr>
                                      <p:to x="100000" y="100000"/>
                                    </p:animScale>
                                  </p:childTnLst>
                                  <p:subTnLst>
                                    <p:audio>
                                      <p:cMediaNode>
                                        <p:cTn display="0" masterRel="sameClick">
                                          <p:stCondLst>
                                            <p:cond evt="begin" delay="0">
                                              <p:tn val="24"/>
                                            </p:cond>
                                          </p:stCondLst>
                                          <p:endCondLst>
                                            <p:cond evt="onStopAudio" delay="0">
                                              <p:tgtEl>
                                                <p:sldTgt/>
                                              </p:tgtEl>
                                            </p:cond>
                                          </p:endCondLst>
                                        </p:cTn>
                                        <p:tgtEl>
                                          <p:sndTgt r:embed="rId2" name="whoosh.wav"/>
                                        </p:tgtEl>
                                      </p:cMediaNode>
                                    </p:audio>
                                  </p:subTnLst>
                                </p:cTn>
                              </p:par>
                            </p:childTnLst>
                          </p:cTn>
                        </p:par>
                      </p:childTnLst>
                    </p:cTn>
                  </p:par>
                  <p:par>
                    <p:cTn id="40" fill="hold">
                      <p:stCondLst>
                        <p:cond delay="indefinite"/>
                      </p:stCondLst>
                      <p:childTnLst>
                        <p:par>
                          <p:cTn id="41" fill="hold">
                            <p:stCondLst>
                              <p:cond delay="0"/>
                            </p:stCondLst>
                            <p:childTnLst>
                              <p:par>
                                <p:cTn id="42" presetID="38" presetClass="entr" presetSubtype="0" accel="50000" fill="hold" nodeType="clickEffect">
                                  <p:stCondLst>
                                    <p:cond delay="0"/>
                                  </p:stCondLst>
                                  <p:iterate type="wd">
                                    <p:tmPct val="50000"/>
                                  </p:iterate>
                                  <p:childTnLst>
                                    <p:set>
                                      <p:cBhvr>
                                        <p:cTn id="43" dur="1" fill="hold">
                                          <p:stCondLst>
                                            <p:cond delay="0"/>
                                          </p:stCondLst>
                                        </p:cTn>
                                        <p:tgtEl>
                                          <p:spTgt spid="3">
                                            <p:txEl>
                                              <p:pRg st="3" end="3"/>
                                            </p:txEl>
                                          </p:spTgt>
                                        </p:tgtEl>
                                        <p:attrNameLst>
                                          <p:attrName>style.visibility</p:attrName>
                                        </p:attrNameLst>
                                      </p:cBhvr>
                                      <p:to>
                                        <p:strVal val="visible"/>
                                      </p:to>
                                    </p:set>
                                    <p:set>
                                      <p:cBhvr>
                                        <p:cTn id="44" dur="455" fill="hold">
                                          <p:stCondLst>
                                            <p:cond delay="0"/>
                                          </p:stCondLst>
                                        </p:cTn>
                                        <p:tgtEl>
                                          <p:spTgt spid="3">
                                            <p:txEl>
                                              <p:pRg st="3" end="3"/>
                                            </p:txEl>
                                          </p:spTgt>
                                        </p:tgtEl>
                                        <p:attrNameLst>
                                          <p:attrName>style.rotation</p:attrName>
                                        </p:attrNameLst>
                                      </p:cBhvr>
                                      <p:to>
                                        <p:strVal val="-45.0"/>
                                      </p:to>
                                    </p:set>
                                    <p:anim calcmode="lin" valueType="num">
                                      <p:cBhvr>
                                        <p:cTn id="45" dur="455" fill="hold">
                                          <p:stCondLst>
                                            <p:cond delay="455"/>
                                          </p:stCondLst>
                                        </p:cTn>
                                        <p:tgtEl>
                                          <p:spTgt spid="3">
                                            <p:txEl>
                                              <p:pRg st="3" end="3"/>
                                            </p:txEl>
                                          </p:spTgt>
                                        </p:tgtEl>
                                        <p:attrNameLst>
                                          <p:attrName>style.rotation</p:attrName>
                                        </p:attrNameLst>
                                      </p:cBhvr>
                                      <p:tavLst>
                                        <p:tav tm="0">
                                          <p:val>
                                            <p:fltVal val="-45"/>
                                          </p:val>
                                        </p:tav>
                                        <p:tav tm="69900">
                                          <p:val>
                                            <p:fltVal val="45"/>
                                          </p:val>
                                        </p:tav>
                                        <p:tav tm="100000">
                                          <p:val>
                                            <p:fltVal val="0"/>
                                          </p:val>
                                        </p:tav>
                                      </p:tavLst>
                                    </p:anim>
                                    <p:anim calcmode="lin" valueType="num">
                                      <p:cBhvr>
                                        <p:cTn id="46" dur="455" fill="hold">
                                          <p:stCondLst>
                                            <p:cond delay="0"/>
                                          </p:stCondLst>
                                        </p:cTn>
                                        <p:tgtEl>
                                          <p:spTgt spid="3">
                                            <p:txEl>
                                              <p:pRg st="3" end="3"/>
                                            </p:txEl>
                                          </p:spTgt>
                                        </p:tgtEl>
                                        <p:attrNameLst>
                                          <p:attrName>ppt_y</p:attrName>
                                        </p:attrNameLst>
                                      </p:cBhvr>
                                      <p:tavLst>
                                        <p:tav tm="0">
                                          <p:val>
                                            <p:strVal val="#ppt_y-1"/>
                                          </p:val>
                                        </p:tav>
                                        <p:tav tm="100000">
                                          <p:val>
                                            <p:strVal val="#ppt_y-(0.354*#ppt_w-0.172*#ppt_h)"/>
                                          </p:val>
                                        </p:tav>
                                      </p:tavLst>
                                    </p:anim>
                                    <p:anim calcmode="lin" valueType="num">
                                      <p:cBhvr>
                                        <p:cTn id="47" dur="156" decel="50000" autoRev="1" fill="hold">
                                          <p:stCondLst>
                                            <p:cond delay="455"/>
                                          </p:stCondLst>
                                        </p:cTn>
                                        <p:tgtEl>
                                          <p:spTgt spid="3">
                                            <p:txEl>
                                              <p:pRg st="3" end="3"/>
                                            </p:txEl>
                                          </p:spTgt>
                                        </p:tgtEl>
                                        <p:attrNameLst>
                                          <p:attrName>ppt_y</p:attrName>
                                        </p:attrNameLst>
                                      </p:cBhvr>
                                      <p:tavLst>
                                        <p:tav tm="0">
                                          <p:val>
                                            <p:strVal val="#ppt_y-(0.354*#ppt_w-0.172*#ppt_h)"/>
                                          </p:val>
                                        </p:tav>
                                        <p:tav tm="100000">
                                          <p:val>
                                            <p:strVal val="#ppt_y-(0.354*#ppt_w-0.172*#ppt_h)-#ppt_h/2"/>
                                          </p:val>
                                        </p:tav>
                                      </p:tavLst>
                                    </p:anim>
                                    <p:anim calcmode="lin" valueType="num">
                                      <p:cBhvr>
                                        <p:cTn id="48" dur="136" fill="hold">
                                          <p:stCondLst>
                                            <p:cond delay="864"/>
                                          </p:stCondLst>
                                        </p:cTn>
                                        <p:tgtEl>
                                          <p:spTgt spid="3">
                                            <p:txEl>
                                              <p:pRg st="3" end="3"/>
                                            </p:txEl>
                                          </p:spTgt>
                                        </p:tgtEl>
                                        <p:attrNameLst>
                                          <p:attrName>ppt_y</p:attrName>
                                        </p:attrNameLst>
                                      </p:cBhvr>
                                      <p:tavLst>
                                        <p:tav tm="0">
                                          <p:val>
                                            <p:strVal val="#ppt_y-(0.354*#ppt_w-0.172*#ppt_h)"/>
                                          </p:val>
                                        </p:tav>
                                        <p:tav tm="100000">
                                          <p:val>
                                            <p:strVal val="#ppt_y"/>
                                          </p:val>
                                        </p:tav>
                                      </p:tavLst>
                                    </p:anim>
                                  </p:childTnLst>
                                  <p:subTnLst>
                                    <p:audio>
                                      <p:cMediaNode>
                                        <p:cTn display="0" masterRel="sameClick">
                                          <p:stCondLst>
                                            <p:cond evt="begin" delay="0">
                                              <p:tn val="42"/>
                                            </p:cond>
                                          </p:stCondLst>
                                          <p:endCondLst>
                                            <p:cond evt="onStopAudio" delay="0">
                                              <p:tgtEl>
                                                <p:sldTgt/>
                                              </p:tgtEl>
                                            </p:cond>
                                          </p:endCondLst>
                                        </p:cTn>
                                        <p:tgtEl>
                                          <p:sndTgt r:embed="rId4" name="suction.wav"/>
                                        </p:tgtEl>
                                      </p:cMediaNode>
                                    </p:audio>
                                  </p:subTnLst>
                                </p:cTn>
                              </p:par>
                            </p:childTnLst>
                          </p:cTn>
                        </p:par>
                      </p:childTnLst>
                    </p:cTn>
                  </p:par>
                  <p:par>
                    <p:cTn id="49" fill="hold">
                      <p:stCondLst>
                        <p:cond delay="indefinite"/>
                      </p:stCondLst>
                      <p:childTnLst>
                        <p:par>
                          <p:cTn id="50" fill="hold">
                            <p:stCondLst>
                              <p:cond delay="0"/>
                            </p:stCondLst>
                            <p:childTnLst>
                              <p:par>
                                <p:cTn id="51" presetID="56" presetClass="entr" presetSubtype="0" fill="hold" nodeType="clickEffect">
                                  <p:stCondLst>
                                    <p:cond delay="0"/>
                                  </p:stCondLst>
                                  <p:iterate type="wd">
                                    <p:tmPct val="10000"/>
                                  </p:iterate>
                                  <p:childTnLst>
                                    <p:set>
                                      <p:cBhvr>
                                        <p:cTn id="52" dur="1" fill="hold">
                                          <p:stCondLst>
                                            <p:cond delay="0"/>
                                          </p:stCondLst>
                                        </p:cTn>
                                        <p:tgtEl>
                                          <p:spTgt spid="3">
                                            <p:txEl>
                                              <p:pRg st="4" end="4"/>
                                            </p:txEl>
                                          </p:spTgt>
                                        </p:tgtEl>
                                        <p:attrNameLst>
                                          <p:attrName>style.visibility</p:attrName>
                                        </p:attrNameLst>
                                      </p:cBhvr>
                                      <p:to>
                                        <p:strVal val="visible"/>
                                      </p:to>
                                    </p:set>
                                    <p:anim by="(-#ppt_w*2)" calcmode="lin" valueType="num">
                                      <p:cBhvr rctx="PPT">
                                        <p:cTn id="53" dur="500" autoRev="1" fill="hold">
                                          <p:stCondLst>
                                            <p:cond delay="0"/>
                                          </p:stCondLst>
                                        </p:cTn>
                                        <p:tgtEl>
                                          <p:spTgt spid="3">
                                            <p:txEl>
                                              <p:pRg st="4" end="4"/>
                                            </p:txEl>
                                          </p:spTgt>
                                        </p:tgtEl>
                                        <p:attrNameLst>
                                          <p:attrName>ppt_w</p:attrName>
                                        </p:attrNameLst>
                                      </p:cBhvr>
                                    </p:anim>
                                    <p:anim by="(#ppt_w*0.50)" calcmode="lin" valueType="num">
                                      <p:cBhvr>
                                        <p:cTn id="54" dur="500" decel="50000" autoRev="1" fill="hold">
                                          <p:stCondLst>
                                            <p:cond delay="0"/>
                                          </p:stCondLst>
                                        </p:cTn>
                                        <p:tgtEl>
                                          <p:spTgt spid="3">
                                            <p:txEl>
                                              <p:pRg st="4" end="4"/>
                                            </p:txEl>
                                          </p:spTgt>
                                        </p:tgtEl>
                                        <p:attrNameLst>
                                          <p:attrName>ppt_x</p:attrName>
                                        </p:attrNameLst>
                                      </p:cBhvr>
                                    </p:anim>
                                    <p:anim from="(-#ppt_h/2)" to="(#ppt_y)" calcmode="lin" valueType="num">
                                      <p:cBhvr>
                                        <p:cTn id="55" dur="1000" fill="hold">
                                          <p:stCondLst>
                                            <p:cond delay="0"/>
                                          </p:stCondLst>
                                        </p:cTn>
                                        <p:tgtEl>
                                          <p:spTgt spid="3">
                                            <p:txEl>
                                              <p:pRg st="4" end="4"/>
                                            </p:txEl>
                                          </p:spTgt>
                                        </p:tgtEl>
                                        <p:attrNameLst>
                                          <p:attrName>ppt_y</p:attrName>
                                        </p:attrNameLst>
                                      </p:cBhvr>
                                    </p:anim>
                                    <p:animRot by="21600000">
                                      <p:cBhvr>
                                        <p:cTn id="56" dur="1000" fill="hold">
                                          <p:stCondLst>
                                            <p:cond delay="0"/>
                                          </p:stCondLst>
                                        </p:cTn>
                                        <p:tgtEl>
                                          <p:spTgt spid="3">
                                            <p:txEl>
                                              <p:pRg st="4" end="4"/>
                                            </p:txEl>
                                          </p:spTgt>
                                        </p:tgtEl>
                                        <p:attrNameLst>
                                          <p:attrName>r</p:attrName>
                                        </p:attrNameLst>
                                      </p:cBhvr>
                                    </p:animRot>
                                  </p:childTnLst>
                                  <p:subTnLst>
                                    <p:audio>
                                      <p:cMediaNode>
                                        <p:cTn display="0" masterRel="sameClick">
                                          <p:stCondLst>
                                            <p:cond evt="begin" delay="0">
                                              <p:tn val="51"/>
                                            </p:cond>
                                          </p:stCondLst>
                                          <p:endCondLst>
                                            <p:cond evt="onStopAudio" delay="0">
                                              <p:tgtEl>
                                                <p:sldTgt/>
                                              </p:tgtEl>
                                            </p:cond>
                                          </p:endCondLst>
                                        </p:cTn>
                                        <p:tgtEl>
                                          <p:sndTgt r:embed="rId5" name="chime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solidFill>
                  <a:schemeClr val="tx1"/>
                </a:solidFill>
                <a:latin typeface="Star Jedi" panose="040B0000000000000000" pitchFamily="82" charset="0"/>
              </a:rPr>
              <a:t>Hart and Risely Chart 2</a:t>
            </a:r>
          </a:p>
        </p:txBody>
      </p:sp>
      <p:pic>
        <p:nvPicPr>
          <p:cNvPr id="4" name="Content Placeholder 3"/>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3411940" y="1856099"/>
            <a:ext cx="5636526" cy="4504910"/>
          </a:xfrm>
        </p:spPr>
      </p:pic>
    </p:spTree>
    <p:extLst>
      <p:ext uri="{BB962C8B-B14F-4D97-AF65-F5344CB8AC3E}">
        <p14:creationId xmlns:p14="http://schemas.microsoft.com/office/powerpoint/2010/main" val="3781645527"/>
      </p:ext>
    </p:extLst>
  </p:cSld>
  <p:clrMapOvr>
    <a:masterClrMapping/>
  </p:clrMapOvr>
  <mc:AlternateContent xmlns:mc="http://schemas.openxmlformats.org/markup-compatibility/2006">
    <mc:Choice xmlns:p14="http://schemas.microsoft.com/office/powerpoint/2010/main" Requires="p14">
      <p:transition spd="slow" p14:dur="800">
        <p14:flythrough/>
        <p:sndAc>
          <p:stSnd>
            <p:snd r:embed="rId2" name="wind.wav"/>
          </p:stSnd>
        </p:sndAc>
      </p:transition>
    </mc:Choice>
    <mc:Fallback>
      <p:transition spd="slow">
        <p:fade/>
        <p:sndAc>
          <p:stSnd>
            <p:snd r:embed="rId2" name="wind.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4"/>
                                        </p:tgtEl>
                                        <p:attrNameLst>
                                          <p:attrName>ppt_y</p:attrName>
                                        </p:attrNameLst>
                                      </p:cBhvr>
                                      <p:tavLst>
                                        <p:tav tm="0" fmla="#ppt_y+(sin(-2*pi*(1-$))*-#ppt_x+cos(-2*pi*(1-$))*(1-#ppt_y))*(1-$)">
                                          <p:val>
                                            <p:fltVal val="0"/>
                                          </p:val>
                                        </p:tav>
                                        <p:tav tm="100000">
                                          <p:val>
                                            <p:fltVal val="1"/>
                                          </p:val>
                                        </p:tav>
                                      </p:tavLst>
                                    </p:anim>
                                  </p:childTnLst>
                                  <p:subTnLst>
                                    <p:audio>
                                      <p:cMediaNode>
                                        <p:cTn display="0" masterRel="sameClick">
                                          <p:stCondLst>
                                            <p:cond evt="begin" delay="0">
                                              <p:tn val="5"/>
                                            </p:cond>
                                          </p:stCondLst>
                                          <p:endCondLst>
                                            <p:cond evt="onStopAudio" delay="0">
                                              <p:tgtEl>
                                                <p:sldTgt/>
                                              </p:tgtEl>
                                            </p:cond>
                                          </p:endCondLst>
                                        </p:cTn>
                                        <p:tgtEl>
                                          <p:sndTgt r:embed="rId3" name="chime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21000" b="-2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solidFill>
                  <a:schemeClr val="tx1"/>
                </a:solidFill>
                <a:latin typeface="Star Jedi" panose="040B0000000000000000" pitchFamily="82" charset="0"/>
              </a:rPr>
              <a:t>Hart and Risely Chart 3</a:t>
            </a:r>
          </a:p>
        </p:txBody>
      </p:sp>
      <p:pic>
        <p:nvPicPr>
          <p:cNvPr id="4" name="Content Placeholder 3"/>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3992853" y="1825625"/>
            <a:ext cx="4522497" cy="4678446"/>
          </a:xfrm>
        </p:spPr>
      </p:pic>
    </p:spTree>
    <p:extLst>
      <p:ext uri="{BB962C8B-B14F-4D97-AF65-F5344CB8AC3E}">
        <p14:creationId xmlns:p14="http://schemas.microsoft.com/office/powerpoint/2010/main" val="1482779270"/>
      </p:ext>
    </p:extLst>
  </p:cSld>
  <p:clrMapOvr>
    <a:masterClrMapping/>
  </p:clrMapOvr>
  <mc:AlternateContent xmlns:mc="http://schemas.openxmlformats.org/markup-compatibility/2006">
    <mc:Choice xmlns:p14="http://schemas.microsoft.com/office/powerpoint/2010/main" Requires="p14">
      <p:transition spd="slow" p14:dur="1400">
        <p14:ripple/>
        <p:sndAc>
          <p:stSnd>
            <p:snd r:embed="rId2" name="coin.wav"/>
          </p:stSnd>
        </p:sndAc>
      </p:transition>
    </mc:Choice>
    <mc:Fallback>
      <p:transition spd="slow">
        <p:fade/>
        <p:sndAc>
          <p:stSnd>
            <p:snd r:embed="rId2" name="coin.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anim calcmode="lin" valueType="num">
                                      <p:cBhvr>
                                        <p:cTn id="8" dur="2000" fill="hold"/>
                                        <p:tgtEl>
                                          <p:spTgt spid="4"/>
                                        </p:tgtEl>
                                        <p:attrNameLst>
                                          <p:attrName>style.rotation</p:attrName>
                                        </p:attrNameLst>
                                      </p:cBhvr>
                                      <p:tavLst>
                                        <p:tav tm="0">
                                          <p:val>
                                            <p:fltVal val="720"/>
                                          </p:val>
                                        </p:tav>
                                        <p:tav tm="100000">
                                          <p:val>
                                            <p:fltVal val="0"/>
                                          </p:val>
                                        </p:tav>
                                      </p:tavLst>
                                    </p:anim>
                                    <p:anim calcmode="lin" valueType="num">
                                      <p:cBhvr>
                                        <p:cTn id="9" dur="2000" fill="hold"/>
                                        <p:tgtEl>
                                          <p:spTgt spid="4"/>
                                        </p:tgtEl>
                                        <p:attrNameLst>
                                          <p:attrName>ppt_h</p:attrName>
                                        </p:attrNameLst>
                                      </p:cBhvr>
                                      <p:tavLst>
                                        <p:tav tm="0">
                                          <p:val>
                                            <p:fltVal val="0"/>
                                          </p:val>
                                        </p:tav>
                                        <p:tav tm="100000">
                                          <p:val>
                                            <p:strVal val="#ppt_h"/>
                                          </p:val>
                                        </p:tav>
                                      </p:tavLst>
                                    </p:anim>
                                    <p:anim calcmode="lin" valueType="num">
                                      <p:cBhvr>
                                        <p:cTn id="10" dur="2000" fill="hold"/>
                                        <p:tgtEl>
                                          <p:spTgt spid="4"/>
                                        </p:tgtEl>
                                        <p:attrNameLst>
                                          <p:attrName>ppt_w</p:attrName>
                                        </p:attrNameLst>
                                      </p:cBhvr>
                                      <p:tavLst>
                                        <p:tav tm="0">
                                          <p:val>
                                            <p:fltVal val="0"/>
                                          </p:val>
                                        </p:tav>
                                        <p:tav tm="100000">
                                          <p:val>
                                            <p:strVal val="#ppt_w"/>
                                          </p:val>
                                        </p:tav>
                                      </p:tavLst>
                                    </p:anim>
                                  </p:childTnLst>
                                  <p:subTnLst>
                                    <p:audio>
                                      <p:cMediaNode>
                                        <p:cTn display="0" masterRel="sameClick">
                                          <p:stCondLst>
                                            <p:cond evt="begin" delay="0">
                                              <p:tn val="5"/>
                                            </p:cond>
                                          </p:stCondLst>
                                          <p:endCondLst>
                                            <p:cond evt="onStopAudio" delay="0">
                                              <p:tgtEl>
                                                <p:sldTgt/>
                                              </p:tgtEl>
                                            </p:cond>
                                          </p:endCondLst>
                                        </p:cTn>
                                        <p:tgtEl>
                                          <p:sndTgt r:embed="rId3" name="wind.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solidFill>
                  <a:srgbClr val="FFC000"/>
                </a:solidFill>
                <a:latin typeface="Star Jedi" panose="040B0000000000000000" pitchFamily="82" charset="0"/>
              </a:rPr>
              <a:t>infants Are Really Good Listeners.</a:t>
            </a:r>
          </a:p>
        </p:txBody>
      </p:sp>
      <p:sp>
        <p:nvSpPr>
          <p:cNvPr id="3" name="Content Placeholder 2"/>
          <p:cNvSpPr>
            <a:spLocks noGrp="1"/>
          </p:cNvSpPr>
          <p:nvPr>
            <p:ph idx="1"/>
          </p:nvPr>
        </p:nvSpPr>
        <p:spPr/>
        <p:txBody>
          <a:bodyPr>
            <a:normAutofit/>
          </a:bodyPr>
          <a:lstStyle/>
          <a:p>
            <a:r>
              <a:rPr lang="en-US" sz="2400">
                <a:latin typeface="Adventure" panose="02000500000000000000" pitchFamily="2" charset="0"/>
              </a:rPr>
              <a:t>Infants are the best listeners.</a:t>
            </a:r>
          </a:p>
          <a:p>
            <a:r>
              <a:rPr lang="en-US" sz="2400">
                <a:latin typeface="Adventure" panose="02000500000000000000" pitchFamily="2" charset="0"/>
              </a:rPr>
              <a:t>They really are good listeners so reading to them is a good idea.</a:t>
            </a:r>
          </a:p>
          <a:p>
            <a:r>
              <a:rPr lang="en-US" sz="2400">
                <a:latin typeface="Adventure" panose="02000500000000000000" pitchFamily="2" charset="0"/>
              </a:rPr>
              <a:t>As infants their brains are still growing so the knowledge they get from a parent will help them.</a:t>
            </a:r>
          </a:p>
          <a:p>
            <a:r>
              <a:rPr lang="en-US" sz="2400">
                <a:latin typeface="Adventure" panose="02000500000000000000" pitchFamily="2" charset="0"/>
              </a:rPr>
              <a:t>The sooner they learn the better off they’ll be.</a:t>
            </a:r>
          </a:p>
          <a:p>
            <a:r>
              <a:rPr lang="en-US" sz="2400">
                <a:latin typeface="Adventure" panose="02000500000000000000" pitchFamily="2" charset="0"/>
              </a:rPr>
              <a:t>It’s our job to keep them safe from physical and Emotional harm. So they get the chance to learn from their parents.</a:t>
            </a:r>
          </a:p>
          <a:p>
            <a:r>
              <a:rPr lang="en-US" sz="2400">
                <a:latin typeface="Adventure" panose="02000500000000000000" pitchFamily="2" charset="0"/>
              </a:rPr>
              <a:t> “…primarily in need of protection from physical danger and emotional harm—cared for while ‘waiting to learn’.” (Cheeseman, Press, Sumsion. Pg.39)</a:t>
            </a:r>
          </a:p>
          <a:p>
            <a:endParaRPr lang="en-US" sz="2400">
              <a:latin typeface="Adventure" panose="02000500000000000000" pitchFamily="2" charset="0"/>
            </a:endParaRPr>
          </a:p>
          <a:p>
            <a:endParaRPr lang="en-US" sz="2400">
              <a:latin typeface="Adventure" panose="02000500000000000000" pitchFamily="2" charset="0"/>
            </a:endParaRPr>
          </a:p>
          <a:p>
            <a:endParaRPr lang="en-US" sz="2400">
              <a:latin typeface="Adventure" panose="02000500000000000000" pitchFamily="2" charset="0"/>
            </a:endParaRPr>
          </a:p>
          <a:p>
            <a:endParaRPr lang="en-US">
              <a:latin typeface="Adventure" panose="02000500000000000000" pitchFamily="2" charset="0"/>
            </a:endParaRPr>
          </a:p>
        </p:txBody>
      </p:sp>
    </p:spTree>
    <p:extLst>
      <p:ext uri="{BB962C8B-B14F-4D97-AF65-F5344CB8AC3E}">
        <p14:creationId xmlns:p14="http://schemas.microsoft.com/office/powerpoint/2010/main" val="2807432993"/>
      </p:ext>
    </p:extLst>
  </p:cSld>
  <p:clrMapOvr>
    <a:masterClrMapping/>
  </p:clrMapOvr>
  <mc:AlternateContent xmlns:mc="http://schemas.openxmlformats.org/markup-compatibility/2006">
    <mc:Choice xmlns:p14="http://schemas.microsoft.com/office/powerpoint/2010/main" Requires="p14">
      <p:transition spd="slow" p14:dur="800">
        <p14:flythrough/>
        <p:sndAc>
          <p:stSnd>
            <p:snd r:embed="rId2" name="wind.wav"/>
          </p:stSnd>
        </p:sndAc>
      </p:transition>
    </mc:Choice>
    <mc:Fallback>
      <p:transition spd="slow">
        <p:fade/>
        <p:sndAc>
          <p:stSnd>
            <p:snd r:embed="rId2" name="wind.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wd">
                                    <p:tmPct val="10000"/>
                                  </p:iterate>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3">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xEl>
                                              <p:pRg st="0" end="0"/>
                                            </p:txEl>
                                          </p:spTgt>
                                        </p:tgtEl>
                                      </p:cBhvr>
                                    </p:animEffect>
                                  </p:childTnLst>
                                  <p:subTnLst>
                                    <p:audio>
                                      <p:cMediaNode>
                                        <p:cTn display="0" masterRel="sameClick">
                                          <p:stCondLst>
                                            <p:cond evt="begin" delay="0">
                                              <p:tn val="5"/>
                                            </p:cond>
                                          </p:stCondLst>
                                          <p:endCondLst>
                                            <p:cond evt="onStopAudio" delay="0">
                                              <p:tgtEl>
                                                <p:sldTgt/>
                                              </p:tgtEl>
                                            </p:cond>
                                          </p:endCondLst>
                                        </p:cTn>
                                        <p:tgtEl>
                                          <p:sndTgt r:embed="rId3" name="whoosh.wav"/>
                                        </p:tgtEl>
                                      </p:cMediaNode>
                                    </p:audio>
                                  </p:subTnLst>
                                </p:cTn>
                              </p:par>
                            </p:childTnLst>
                          </p:cTn>
                        </p:par>
                      </p:childTnLst>
                    </p:cTn>
                  </p:par>
                  <p:par>
                    <p:cTn id="12" fill="hold">
                      <p:stCondLst>
                        <p:cond delay="indefinite"/>
                      </p:stCondLst>
                      <p:childTnLst>
                        <p:par>
                          <p:cTn id="13" fill="hold">
                            <p:stCondLst>
                              <p:cond delay="0"/>
                            </p:stCondLst>
                            <p:childTnLst>
                              <p:par>
                                <p:cTn id="14" presetID="52"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Scale>
                                      <p:cBhvr>
                                        <p:cTn id="16" dur="1000" decel="50000" fill="hold">
                                          <p:stCondLst>
                                            <p:cond delay="0"/>
                                          </p:stCondLst>
                                        </p:cTn>
                                        <p:tgtEl>
                                          <p:spTgt spid="3">
                                            <p:txEl>
                                              <p:pRg st="1" end="1"/>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7" dur="1000" decel="50000" fill="hold">
                                          <p:stCondLst>
                                            <p:cond delay="0"/>
                                          </p:stCondLst>
                                        </p:cTn>
                                        <p:tgtEl>
                                          <p:spTgt spid="3">
                                            <p:txEl>
                                              <p:pRg st="1" end="1"/>
                                            </p:txEl>
                                          </p:spTgt>
                                        </p:tgtEl>
                                        <p:attrNameLst>
                                          <p:attrName>ppt_x</p:attrName>
                                          <p:attrName>ppt_y</p:attrName>
                                        </p:attrNameLst>
                                      </p:cBhvr>
                                    </p:animMotion>
                                    <p:animEffect transition="in" filter="fade">
                                      <p:cBhvr>
                                        <p:cTn id="18" dur="1000"/>
                                        <p:tgtEl>
                                          <p:spTgt spid="3">
                                            <p:txEl>
                                              <p:pRg st="1" end="1"/>
                                            </p:txEl>
                                          </p:spTgt>
                                        </p:tgtEl>
                                      </p:cBhvr>
                                    </p:animEffect>
                                  </p:childTnLst>
                                  <p:subTnLst>
                                    <p:audio>
                                      <p:cMediaNode>
                                        <p:cTn display="0" masterRel="sameClick">
                                          <p:stCondLst>
                                            <p:cond evt="begin" delay="0">
                                              <p:tn val="14"/>
                                            </p:cond>
                                          </p:stCondLst>
                                          <p:endCondLst>
                                            <p:cond evt="onStopAudio" delay="0">
                                              <p:tgtEl>
                                                <p:sldTgt/>
                                              </p:tgtEl>
                                            </p:cond>
                                          </p:endCondLst>
                                        </p:cTn>
                                        <p:tgtEl>
                                          <p:sndTgt r:embed="rId4" name="breeze.wav"/>
                                        </p:tgtEl>
                                      </p:cMediaNode>
                                    </p:audio>
                                  </p:subTnLst>
                                </p:cTn>
                              </p:par>
                            </p:childTnLst>
                          </p:cTn>
                        </p:par>
                      </p:childTnLst>
                    </p:cTn>
                  </p:par>
                  <p:par>
                    <p:cTn id="19" fill="hold">
                      <p:stCondLst>
                        <p:cond delay="indefinite"/>
                      </p:stCondLst>
                      <p:childTnLst>
                        <p:par>
                          <p:cTn id="20" fill="hold">
                            <p:stCondLst>
                              <p:cond delay="0"/>
                            </p:stCondLst>
                            <p:childTnLst>
                              <p:par>
                                <p:cTn id="21" presetID="25"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500" decel="50000" fill="hold">
                                          <p:stCondLst>
                                            <p:cond delay="0"/>
                                          </p:stCondLst>
                                        </p:cTn>
                                        <p:tgtEl>
                                          <p:spTgt spid="3">
                                            <p:txEl>
                                              <p:pRg st="2" end="2"/>
                                            </p:txEl>
                                          </p:spTgt>
                                        </p:tgtEl>
                                        <p:attrNameLst>
                                          <p:attrName>style.rotation</p:attrName>
                                        </p:attrNameLst>
                                      </p:cBhvr>
                                      <p:tavLst>
                                        <p:tav tm="0">
                                          <p:val>
                                            <p:fltVal val="-90"/>
                                          </p:val>
                                        </p:tav>
                                        <p:tav tm="100000">
                                          <p:val>
                                            <p:fltVal val="0"/>
                                          </p:val>
                                        </p:tav>
                                      </p:tavLst>
                                    </p:anim>
                                    <p:anim calcmode="lin" valueType="num">
                                      <p:cBhvr>
                                        <p:cTn id="24" dur="500" decel="50000" fill="hold">
                                          <p:stCondLst>
                                            <p:cond delay="0"/>
                                          </p:stCondLst>
                                        </p:cTn>
                                        <p:tgtEl>
                                          <p:spTgt spid="3">
                                            <p:txEl>
                                              <p:pRg st="2" end="2"/>
                                            </p:txEl>
                                          </p:spTgt>
                                        </p:tgtEl>
                                        <p:attrNameLst>
                                          <p:attrName>ppt_w</p:attrName>
                                        </p:attrNameLst>
                                      </p:cBhvr>
                                      <p:tavLst>
                                        <p:tav tm="0">
                                          <p:val>
                                            <p:strVal val="#ppt_w"/>
                                          </p:val>
                                        </p:tav>
                                        <p:tav tm="100000">
                                          <p:val>
                                            <p:strVal val="#ppt_w*.05"/>
                                          </p:val>
                                        </p:tav>
                                      </p:tavLst>
                                    </p:anim>
                                    <p:anim calcmode="lin" valueType="num">
                                      <p:cBhvr>
                                        <p:cTn id="25" dur="500" accel="50000" fill="hold">
                                          <p:stCondLst>
                                            <p:cond delay="500"/>
                                          </p:stCondLst>
                                        </p:cTn>
                                        <p:tgtEl>
                                          <p:spTgt spid="3">
                                            <p:txEl>
                                              <p:pRg st="2" end="2"/>
                                            </p:txEl>
                                          </p:spTgt>
                                        </p:tgtEl>
                                        <p:attrNameLst>
                                          <p:attrName>ppt_w</p:attrName>
                                        </p:attrNameLst>
                                      </p:cBhvr>
                                      <p:tavLst>
                                        <p:tav tm="0">
                                          <p:val>
                                            <p:strVal val="#ppt_w*.05"/>
                                          </p:val>
                                        </p:tav>
                                        <p:tav tm="100000">
                                          <p:val>
                                            <p:strVal val="#ppt_w"/>
                                          </p:val>
                                        </p:tav>
                                      </p:tavLst>
                                    </p:anim>
                                    <p:anim calcmode="lin" valueType="num">
                                      <p:cBhvr>
                                        <p:cTn id="26" dur="1000" fill="hold"/>
                                        <p:tgtEl>
                                          <p:spTgt spid="3">
                                            <p:txEl>
                                              <p:pRg st="2" end="2"/>
                                            </p:txEl>
                                          </p:spTgt>
                                        </p:tgtEl>
                                        <p:attrNameLst>
                                          <p:attrName>ppt_h</p:attrName>
                                        </p:attrNameLst>
                                      </p:cBhvr>
                                      <p:tavLst>
                                        <p:tav tm="0">
                                          <p:val>
                                            <p:strVal val="#ppt_h"/>
                                          </p:val>
                                        </p:tav>
                                        <p:tav tm="100000">
                                          <p:val>
                                            <p:strVal val="#ppt_h"/>
                                          </p:val>
                                        </p:tav>
                                      </p:tavLst>
                                    </p:anim>
                                    <p:anim calcmode="lin" valueType="num">
                                      <p:cBhvr>
                                        <p:cTn id="27" dur="500" decel="50000" fill="hold">
                                          <p:stCondLst>
                                            <p:cond delay="0"/>
                                          </p:stCondLst>
                                        </p:cTn>
                                        <p:tgtEl>
                                          <p:spTgt spid="3">
                                            <p:txEl>
                                              <p:pRg st="2" end="2"/>
                                            </p:txEl>
                                          </p:spTgt>
                                        </p:tgtEl>
                                        <p:attrNameLst>
                                          <p:attrName>ppt_x</p:attrName>
                                        </p:attrNameLst>
                                      </p:cBhvr>
                                      <p:tavLst>
                                        <p:tav tm="0">
                                          <p:val>
                                            <p:strVal val="#ppt_x+.4"/>
                                          </p:val>
                                        </p:tav>
                                        <p:tav tm="100000">
                                          <p:val>
                                            <p:strVal val="#ppt_x"/>
                                          </p:val>
                                        </p:tav>
                                      </p:tavLst>
                                    </p:anim>
                                    <p:anim calcmode="lin" valueType="num">
                                      <p:cBhvr>
                                        <p:cTn id="28" dur="500" decel="50000" fill="hold">
                                          <p:stCondLst>
                                            <p:cond delay="0"/>
                                          </p:stCondLst>
                                        </p:cTn>
                                        <p:tgtEl>
                                          <p:spTgt spid="3">
                                            <p:txEl>
                                              <p:pRg st="2" end="2"/>
                                            </p:txEl>
                                          </p:spTgt>
                                        </p:tgtEl>
                                        <p:attrNameLst>
                                          <p:attrName>ppt_y</p:attrName>
                                        </p:attrNameLst>
                                      </p:cBhvr>
                                      <p:tavLst>
                                        <p:tav tm="0">
                                          <p:val>
                                            <p:strVal val="#ppt_y-.2"/>
                                          </p:val>
                                        </p:tav>
                                        <p:tav tm="100000">
                                          <p:val>
                                            <p:strVal val="#ppt_y+.1"/>
                                          </p:val>
                                        </p:tav>
                                      </p:tavLst>
                                    </p:anim>
                                    <p:anim calcmode="lin" valueType="num">
                                      <p:cBhvr>
                                        <p:cTn id="29" dur="500" accel="50000" fill="hold">
                                          <p:stCondLst>
                                            <p:cond delay="500"/>
                                          </p:stCondLst>
                                        </p:cTn>
                                        <p:tgtEl>
                                          <p:spTgt spid="3">
                                            <p:txEl>
                                              <p:pRg st="2" end="2"/>
                                            </p:txEl>
                                          </p:spTgt>
                                        </p:tgtEl>
                                        <p:attrNameLst>
                                          <p:attrName>ppt_y</p:attrName>
                                        </p:attrNameLst>
                                      </p:cBhvr>
                                      <p:tavLst>
                                        <p:tav tm="0">
                                          <p:val>
                                            <p:strVal val="#ppt_y+.1"/>
                                          </p:val>
                                        </p:tav>
                                        <p:tav tm="100000">
                                          <p:val>
                                            <p:strVal val="#ppt_y"/>
                                          </p:val>
                                        </p:tav>
                                      </p:tavLst>
                                    </p:anim>
                                    <p:animEffect transition="in" filter="fade">
                                      <p:cBhvr>
                                        <p:cTn id="30" dur="1000" decel="50000">
                                          <p:stCondLst>
                                            <p:cond delay="0"/>
                                          </p:stCondLst>
                                        </p:cTn>
                                        <p:tgtEl>
                                          <p:spTgt spid="3">
                                            <p:txEl>
                                              <p:pRg st="2" end="2"/>
                                            </p:txEl>
                                          </p:spTgt>
                                        </p:tgtEl>
                                      </p:cBhvr>
                                    </p:animEffect>
                                  </p:childTnLst>
                                  <p:subTnLst>
                                    <p:audio>
                                      <p:cMediaNode>
                                        <p:cTn display="0" masterRel="sameClick">
                                          <p:stCondLst>
                                            <p:cond evt="begin" delay="0">
                                              <p:tn val="21"/>
                                            </p:cond>
                                          </p:stCondLst>
                                          <p:endCondLst>
                                            <p:cond evt="onStopAudio" delay="0">
                                              <p:tgtEl>
                                                <p:sldTgt/>
                                              </p:tgtEl>
                                            </p:cond>
                                          </p:endCondLst>
                                        </p:cTn>
                                        <p:tgtEl>
                                          <p:sndTgt r:embed="rId2" name="wind.wav"/>
                                        </p:tgtEl>
                                      </p:cMediaNode>
                                    </p:audio>
                                  </p:subTnLst>
                                </p:cTn>
                              </p:par>
                            </p:childTnLst>
                          </p:cTn>
                        </p:par>
                      </p:childTnLst>
                    </p:cTn>
                  </p:par>
                  <p:par>
                    <p:cTn id="31" fill="hold">
                      <p:stCondLst>
                        <p:cond delay="indefinite"/>
                      </p:stCondLst>
                      <p:childTnLst>
                        <p:par>
                          <p:cTn id="32" fill="hold">
                            <p:stCondLst>
                              <p:cond delay="0"/>
                            </p:stCondLst>
                            <p:childTnLst>
                              <p:par>
                                <p:cTn id="33" presetID="26" presetClass="entr" presetSubtype="0" fill="hold"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wipe(down)">
                                      <p:cBhvr>
                                        <p:cTn id="35" dur="580">
                                          <p:stCondLst>
                                            <p:cond delay="0"/>
                                          </p:stCondLst>
                                        </p:cTn>
                                        <p:tgtEl>
                                          <p:spTgt spid="3">
                                            <p:txEl>
                                              <p:pRg st="3" end="3"/>
                                            </p:txEl>
                                          </p:spTgt>
                                        </p:tgtEl>
                                      </p:cBhvr>
                                    </p:animEffect>
                                    <p:anim calcmode="lin" valueType="num">
                                      <p:cBhvr>
                                        <p:cTn id="36"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41" dur="26">
                                          <p:stCondLst>
                                            <p:cond delay="650"/>
                                          </p:stCondLst>
                                        </p:cTn>
                                        <p:tgtEl>
                                          <p:spTgt spid="3">
                                            <p:txEl>
                                              <p:pRg st="3" end="3"/>
                                            </p:txEl>
                                          </p:spTgt>
                                        </p:tgtEl>
                                      </p:cBhvr>
                                      <p:to x="100000" y="60000"/>
                                    </p:animScale>
                                    <p:animScale>
                                      <p:cBhvr>
                                        <p:cTn id="42" dur="166" decel="50000">
                                          <p:stCondLst>
                                            <p:cond delay="676"/>
                                          </p:stCondLst>
                                        </p:cTn>
                                        <p:tgtEl>
                                          <p:spTgt spid="3">
                                            <p:txEl>
                                              <p:pRg st="3" end="3"/>
                                            </p:txEl>
                                          </p:spTgt>
                                        </p:tgtEl>
                                      </p:cBhvr>
                                      <p:to x="100000" y="100000"/>
                                    </p:animScale>
                                    <p:animScale>
                                      <p:cBhvr>
                                        <p:cTn id="43" dur="26">
                                          <p:stCondLst>
                                            <p:cond delay="1312"/>
                                          </p:stCondLst>
                                        </p:cTn>
                                        <p:tgtEl>
                                          <p:spTgt spid="3">
                                            <p:txEl>
                                              <p:pRg st="3" end="3"/>
                                            </p:txEl>
                                          </p:spTgt>
                                        </p:tgtEl>
                                      </p:cBhvr>
                                      <p:to x="100000" y="80000"/>
                                    </p:animScale>
                                    <p:animScale>
                                      <p:cBhvr>
                                        <p:cTn id="44" dur="166" decel="50000">
                                          <p:stCondLst>
                                            <p:cond delay="1338"/>
                                          </p:stCondLst>
                                        </p:cTn>
                                        <p:tgtEl>
                                          <p:spTgt spid="3">
                                            <p:txEl>
                                              <p:pRg st="3" end="3"/>
                                            </p:txEl>
                                          </p:spTgt>
                                        </p:tgtEl>
                                      </p:cBhvr>
                                      <p:to x="100000" y="100000"/>
                                    </p:animScale>
                                    <p:animScale>
                                      <p:cBhvr>
                                        <p:cTn id="45" dur="26">
                                          <p:stCondLst>
                                            <p:cond delay="1642"/>
                                          </p:stCondLst>
                                        </p:cTn>
                                        <p:tgtEl>
                                          <p:spTgt spid="3">
                                            <p:txEl>
                                              <p:pRg st="3" end="3"/>
                                            </p:txEl>
                                          </p:spTgt>
                                        </p:tgtEl>
                                      </p:cBhvr>
                                      <p:to x="100000" y="90000"/>
                                    </p:animScale>
                                    <p:animScale>
                                      <p:cBhvr>
                                        <p:cTn id="46" dur="166" decel="50000">
                                          <p:stCondLst>
                                            <p:cond delay="1668"/>
                                          </p:stCondLst>
                                        </p:cTn>
                                        <p:tgtEl>
                                          <p:spTgt spid="3">
                                            <p:txEl>
                                              <p:pRg st="3" end="3"/>
                                            </p:txEl>
                                          </p:spTgt>
                                        </p:tgtEl>
                                      </p:cBhvr>
                                      <p:to x="100000" y="100000"/>
                                    </p:animScale>
                                    <p:animScale>
                                      <p:cBhvr>
                                        <p:cTn id="47" dur="26">
                                          <p:stCondLst>
                                            <p:cond delay="1808"/>
                                          </p:stCondLst>
                                        </p:cTn>
                                        <p:tgtEl>
                                          <p:spTgt spid="3">
                                            <p:txEl>
                                              <p:pRg st="3" end="3"/>
                                            </p:txEl>
                                          </p:spTgt>
                                        </p:tgtEl>
                                      </p:cBhvr>
                                      <p:to x="100000" y="95000"/>
                                    </p:animScale>
                                    <p:animScale>
                                      <p:cBhvr>
                                        <p:cTn id="48" dur="166" decel="50000">
                                          <p:stCondLst>
                                            <p:cond delay="1834"/>
                                          </p:stCondLst>
                                        </p:cTn>
                                        <p:tgtEl>
                                          <p:spTgt spid="3">
                                            <p:txEl>
                                              <p:pRg st="3" end="3"/>
                                            </p:txEl>
                                          </p:spTgt>
                                        </p:tgtEl>
                                      </p:cBhvr>
                                      <p:to x="100000" y="100000"/>
                                    </p:animScale>
                                  </p:childTnLst>
                                  <p:subTnLst>
                                    <p:audio>
                                      <p:cMediaNode>
                                        <p:cTn display="0" masterRel="sameClick">
                                          <p:stCondLst>
                                            <p:cond evt="begin" delay="0">
                                              <p:tn val="33"/>
                                            </p:cond>
                                          </p:stCondLst>
                                          <p:endCondLst>
                                            <p:cond evt="onStopAudio" delay="0">
                                              <p:tgtEl>
                                                <p:sldTgt/>
                                              </p:tgtEl>
                                            </p:cond>
                                          </p:endCondLst>
                                        </p:cTn>
                                        <p:tgtEl>
                                          <p:sndTgt r:embed="rId3" name="whoosh.wav"/>
                                        </p:tgtEl>
                                      </p:cMediaNode>
                                    </p:audio>
                                  </p:subTnLst>
                                </p:cTn>
                              </p:par>
                            </p:childTnLst>
                          </p:cTn>
                        </p:par>
                      </p:childTnLst>
                    </p:cTn>
                  </p:par>
                  <p:par>
                    <p:cTn id="49" fill="hold">
                      <p:stCondLst>
                        <p:cond delay="indefinite"/>
                      </p:stCondLst>
                      <p:childTnLst>
                        <p:par>
                          <p:cTn id="50" fill="hold">
                            <p:stCondLst>
                              <p:cond delay="0"/>
                            </p:stCondLst>
                            <p:childTnLst>
                              <p:par>
                                <p:cTn id="51" presetID="53" presetClass="entr" presetSubtype="16" fill="hold" nodeType="clickEffect">
                                  <p:stCondLst>
                                    <p:cond delay="0"/>
                                  </p:stCondLst>
                                  <p:childTnLst>
                                    <p:set>
                                      <p:cBhvr>
                                        <p:cTn id="52" dur="1" fill="hold">
                                          <p:stCondLst>
                                            <p:cond delay="0"/>
                                          </p:stCondLst>
                                        </p:cTn>
                                        <p:tgtEl>
                                          <p:spTgt spid="3">
                                            <p:txEl>
                                              <p:pRg st="4" end="4"/>
                                            </p:txEl>
                                          </p:spTgt>
                                        </p:tgtEl>
                                        <p:attrNameLst>
                                          <p:attrName>style.visibility</p:attrName>
                                        </p:attrNameLst>
                                      </p:cBhvr>
                                      <p:to>
                                        <p:strVal val="visible"/>
                                      </p:to>
                                    </p:set>
                                    <p:anim calcmode="lin" valueType="num">
                                      <p:cBhvr>
                                        <p:cTn id="53"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54"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55" dur="500"/>
                                        <p:tgtEl>
                                          <p:spTgt spid="3">
                                            <p:txEl>
                                              <p:pRg st="4" end="4"/>
                                            </p:txEl>
                                          </p:spTgt>
                                        </p:tgtEl>
                                      </p:cBhvr>
                                    </p:animEffect>
                                  </p:childTnLst>
                                  <p:subTnLst>
                                    <p:audio>
                                      <p:cMediaNode>
                                        <p:cTn display="0" masterRel="sameClick">
                                          <p:stCondLst>
                                            <p:cond evt="begin" delay="0">
                                              <p:tn val="51"/>
                                            </p:cond>
                                          </p:stCondLst>
                                          <p:endCondLst>
                                            <p:cond evt="onStopAudio" delay="0">
                                              <p:tgtEl>
                                                <p:sldTgt/>
                                              </p:tgtEl>
                                            </p:cond>
                                          </p:endCondLst>
                                        </p:cTn>
                                        <p:tgtEl>
                                          <p:sndTgt r:embed="rId3" name="whoosh.wav"/>
                                        </p:tgtEl>
                                      </p:cMediaNode>
                                    </p:audio>
                                  </p:subTnLst>
                                </p:cTn>
                              </p:par>
                            </p:childTnLst>
                          </p:cTn>
                        </p:par>
                      </p:childTnLst>
                    </p:cTn>
                  </p:par>
                  <p:par>
                    <p:cTn id="56" fill="hold">
                      <p:stCondLst>
                        <p:cond delay="indefinite"/>
                      </p:stCondLst>
                      <p:childTnLst>
                        <p:par>
                          <p:cTn id="57" fill="hold">
                            <p:stCondLst>
                              <p:cond delay="0"/>
                            </p:stCondLst>
                            <p:childTnLst>
                              <p:par>
                                <p:cTn id="58" presetID="26" presetClass="entr" presetSubtype="0" fill="hold" nodeType="clickEffect">
                                  <p:stCondLst>
                                    <p:cond delay="0"/>
                                  </p:stCondLst>
                                  <p:childTnLst>
                                    <p:set>
                                      <p:cBhvr>
                                        <p:cTn id="59" dur="1" fill="hold">
                                          <p:stCondLst>
                                            <p:cond delay="0"/>
                                          </p:stCondLst>
                                        </p:cTn>
                                        <p:tgtEl>
                                          <p:spTgt spid="3">
                                            <p:txEl>
                                              <p:pRg st="5" end="5"/>
                                            </p:txEl>
                                          </p:spTgt>
                                        </p:tgtEl>
                                        <p:attrNameLst>
                                          <p:attrName>style.visibility</p:attrName>
                                        </p:attrNameLst>
                                      </p:cBhvr>
                                      <p:to>
                                        <p:strVal val="visible"/>
                                      </p:to>
                                    </p:set>
                                    <p:animEffect transition="in" filter="wipe(down)">
                                      <p:cBhvr>
                                        <p:cTn id="60" dur="580">
                                          <p:stCondLst>
                                            <p:cond delay="0"/>
                                          </p:stCondLst>
                                        </p:cTn>
                                        <p:tgtEl>
                                          <p:spTgt spid="3">
                                            <p:txEl>
                                              <p:pRg st="5" end="5"/>
                                            </p:txEl>
                                          </p:spTgt>
                                        </p:tgtEl>
                                      </p:cBhvr>
                                    </p:animEffect>
                                    <p:anim calcmode="lin" valueType="num">
                                      <p:cBhvr>
                                        <p:cTn id="61" dur="1822" tmFilter="0,0; 0.14,0.36; 0.43,0.73; 0.71,0.91; 1.0,1.0">
                                          <p:stCondLst>
                                            <p:cond delay="0"/>
                                          </p:stCondLst>
                                        </p:cTn>
                                        <p:tgtEl>
                                          <p:spTgt spid="3">
                                            <p:txEl>
                                              <p:pRg st="5" end="5"/>
                                            </p:txEl>
                                          </p:spTgt>
                                        </p:tgtEl>
                                        <p:attrNameLst>
                                          <p:attrName>ppt_x</p:attrName>
                                        </p:attrNameLst>
                                      </p:cBhvr>
                                      <p:tavLst>
                                        <p:tav tm="0">
                                          <p:val>
                                            <p:strVal val="#ppt_x-0.25"/>
                                          </p:val>
                                        </p:tav>
                                        <p:tav tm="100000">
                                          <p:val>
                                            <p:strVal val="#ppt_x"/>
                                          </p:val>
                                        </p:tav>
                                      </p:tavLst>
                                    </p:anim>
                                    <p:anim calcmode="lin" valueType="num">
                                      <p:cBhvr>
                                        <p:cTn id="62" dur="664" tmFilter="0.0,0.0; 0.25,0.07; 0.50,0.2; 0.75,0.467; 1.0,1.0">
                                          <p:stCondLst>
                                            <p:cond delay="0"/>
                                          </p:stCondLst>
                                        </p:cTn>
                                        <p:tgtEl>
                                          <p:spTgt spid="3">
                                            <p:txEl>
                                              <p:pRg st="5" end="5"/>
                                            </p:txEl>
                                          </p:spTgt>
                                        </p:tgtEl>
                                        <p:attrNameLst>
                                          <p:attrName>ppt_y</p:attrName>
                                        </p:attrNameLst>
                                      </p:cBhvr>
                                      <p:tavLst>
                                        <p:tav tm="0" fmla="#ppt_y-sin(pi*$)/3">
                                          <p:val>
                                            <p:fltVal val="0.5"/>
                                          </p:val>
                                        </p:tav>
                                        <p:tav tm="100000">
                                          <p:val>
                                            <p:fltVal val="1"/>
                                          </p:val>
                                        </p:tav>
                                      </p:tavLst>
                                    </p:anim>
                                    <p:anim calcmode="lin" valueType="num">
                                      <p:cBhvr>
                                        <p:cTn id="63" dur="664" tmFilter="0, 0; 0.125,0.2665; 0.25,0.4; 0.375,0.465; 0.5,0.5;  0.625,0.535; 0.75,0.6; 0.875,0.7335; 1,1">
                                          <p:stCondLst>
                                            <p:cond delay="664"/>
                                          </p:stCondLst>
                                        </p:cTn>
                                        <p:tgtEl>
                                          <p:spTgt spid="3">
                                            <p:txEl>
                                              <p:pRg st="5" end="5"/>
                                            </p:txEl>
                                          </p:spTgt>
                                        </p:tgtEl>
                                        <p:attrNameLst>
                                          <p:attrName>ppt_y</p:attrName>
                                        </p:attrNameLst>
                                      </p:cBhvr>
                                      <p:tavLst>
                                        <p:tav tm="0" fmla="#ppt_y-sin(pi*$)/9">
                                          <p:val>
                                            <p:fltVal val="0"/>
                                          </p:val>
                                        </p:tav>
                                        <p:tav tm="100000">
                                          <p:val>
                                            <p:fltVal val="1"/>
                                          </p:val>
                                        </p:tav>
                                      </p:tavLst>
                                    </p:anim>
                                    <p:anim calcmode="lin" valueType="num">
                                      <p:cBhvr>
                                        <p:cTn id="64" dur="332" tmFilter="0, 0; 0.125,0.2665; 0.25,0.4; 0.375,0.465; 0.5,0.5;  0.625,0.535; 0.75,0.6; 0.875,0.7335; 1,1">
                                          <p:stCondLst>
                                            <p:cond delay="1324"/>
                                          </p:stCondLst>
                                        </p:cTn>
                                        <p:tgtEl>
                                          <p:spTgt spid="3">
                                            <p:txEl>
                                              <p:pRg st="5" end="5"/>
                                            </p:txEl>
                                          </p:spTgt>
                                        </p:tgtEl>
                                        <p:attrNameLst>
                                          <p:attrName>ppt_y</p:attrName>
                                        </p:attrNameLst>
                                      </p:cBhvr>
                                      <p:tavLst>
                                        <p:tav tm="0" fmla="#ppt_y-sin(pi*$)/27">
                                          <p:val>
                                            <p:fltVal val="0"/>
                                          </p:val>
                                        </p:tav>
                                        <p:tav tm="100000">
                                          <p:val>
                                            <p:fltVal val="1"/>
                                          </p:val>
                                        </p:tav>
                                      </p:tavLst>
                                    </p:anim>
                                    <p:anim calcmode="lin" valueType="num">
                                      <p:cBhvr>
                                        <p:cTn id="65" dur="164" tmFilter="0, 0; 0.125,0.2665; 0.25,0.4; 0.375,0.465; 0.5,0.5;  0.625,0.535; 0.75,0.6; 0.875,0.7335; 1,1">
                                          <p:stCondLst>
                                            <p:cond delay="1656"/>
                                          </p:stCondLst>
                                        </p:cTn>
                                        <p:tgtEl>
                                          <p:spTgt spid="3">
                                            <p:txEl>
                                              <p:pRg st="5" end="5"/>
                                            </p:txEl>
                                          </p:spTgt>
                                        </p:tgtEl>
                                        <p:attrNameLst>
                                          <p:attrName>ppt_y</p:attrName>
                                        </p:attrNameLst>
                                      </p:cBhvr>
                                      <p:tavLst>
                                        <p:tav tm="0" fmla="#ppt_y-sin(pi*$)/81">
                                          <p:val>
                                            <p:fltVal val="0"/>
                                          </p:val>
                                        </p:tav>
                                        <p:tav tm="100000">
                                          <p:val>
                                            <p:fltVal val="1"/>
                                          </p:val>
                                        </p:tav>
                                      </p:tavLst>
                                    </p:anim>
                                    <p:animScale>
                                      <p:cBhvr>
                                        <p:cTn id="66" dur="26">
                                          <p:stCondLst>
                                            <p:cond delay="650"/>
                                          </p:stCondLst>
                                        </p:cTn>
                                        <p:tgtEl>
                                          <p:spTgt spid="3">
                                            <p:txEl>
                                              <p:pRg st="5" end="5"/>
                                            </p:txEl>
                                          </p:spTgt>
                                        </p:tgtEl>
                                      </p:cBhvr>
                                      <p:to x="100000" y="60000"/>
                                    </p:animScale>
                                    <p:animScale>
                                      <p:cBhvr>
                                        <p:cTn id="67" dur="166" decel="50000">
                                          <p:stCondLst>
                                            <p:cond delay="676"/>
                                          </p:stCondLst>
                                        </p:cTn>
                                        <p:tgtEl>
                                          <p:spTgt spid="3">
                                            <p:txEl>
                                              <p:pRg st="5" end="5"/>
                                            </p:txEl>
                                          </p:spTgt>
                                        </p:tgtEl>
                                      </p:cBhvr>
                                      <p:to x="100000" y="100000"/>
                                    </p:animScale>
                                    <p:animScale>
                                      <p:cBhvr>
                                        <p:cTn id="68" dur="26">
                                          <p:stCondLst>
                                            <p:cond delay="1312"/>
                                          </p:stCondLst>
                                        </p:cTn>
                                        <p:tgtEl>
                                          <p:spTgt spid="3">
                                            <p:txEl>
                                              <p:pRg st="5" end="5"/>
                                            </p:txEl>
                                          </p:spTgt>
                                        </p:tgtEl>
                                      </p:cBhvr>
                                      <p:to x="100000" y="80000"/>
                                    </p:animScale>
                                    <p:animScale>
                                      <p:cBhvr>
                                        <p:cTn id="69" dur="166" decel="50000">
                                          <p:stCondLst>
                                            <p:cond delay="1338"/>
                                          </p:stCondLst>
                                        </p:cTn>
                                        <p:tgtEl>
                                          <p:spTgt spid="3">
                                            <p:txEl>
                                              <p:pRg st="5" end="5"/>
                                            </p:txEl>
                                          </p:spTgt>
                                        </p:tgtEl>
                                      </p:cBhvr>
                                      <p:to x="100000" y="100000"/>
                                    </p:animScale>
                                    <p:animScale>
                                      <p:cBhvr>
                                        <p:cTn id="70" dur="26">
                                          <p:stCondLst>
                                            <p:cond delay="1642"/>
                                          </p:stCondLst>
                                        </p:cTn>
                                        <p:tgtEl>
                                          <p:spTgt spid="3">
                                            <p:txEl>
                                              <p:pRg st="5" end="5"/>
                                            </p:txEl>
                                          </p:spTgt>
                                        </p:tgtEl>
                                      </p:cBhvr>
                                      <p:to x="100000" y="90000"/>
                                    </p:animScale>
                                    <p:animScale>
                                      <p:cBhvr>
                                        <p:cTn id="71" dur="166" decel="50000">
                                          <p:stCondLst>
                                            <p:cond delay="1668"/>
                                          </p:stCondLst>
                                        </p:cTn>
                                        <p:tgtEl>
                                          <p:spTgt spid="3">
                                            <p:txEl>
                                              <p:pRg st="5" end="5"/>
                                            </p:txEl>
                                          </p:spTgt>
                                        </p:tgtEl>
                                      </p:cBhvr>
                                      <p:to x="100000" y="100000"/>
                                    </p:animScale>
                                    <p:animScale>
                                      <p:cBhvr>
                                        <p:cTn id="72" dur="26">
                                          <p:stCondLst>
                                            <p:cond delay="1808"/>
                                          </p:stCondLst>
                                        </p:cTn>
                                        <p:tgtEl>
                                          <p:spTgt spid="3">
                                            <p:txEl>
                                              <p:pRg st="5" end="5"/>
                                            </p:txEl>
                                          </p:spTgt>
                                        </p:tgtEl>
                                      </p:cBhvr>
                                      <p:to x="100000" y="95000"/>
                                    </p:animScale>
                                    <p:animScale>
                                      <p:cBhvr>
                                        <p:cTn id="73" dur="166" decel="50000">
                                          <p:stCondLst>
                                            <p:cond delay="1834"/>
                                          </p:stCondLst>
                                        </p:cTn>
                                        <p:tgtEl>
                                          <p:spTgt spid="3">
                                            <p:txEl>
                                              <p:pRg st="5" end="5"/>
                                            </p:txEl>
                                          </p:spTgt>
                                        </p:tgtEl>
                                      </p:cBhvr>
                                      <p:to x="100000" y="100000"/>
                                    </p:animScale>
                                  </p:childTnLst>
                                  <p:subTnLst>
                                    <p:audio>
                                      <p:cMediaNode>
                                        <p:cTn display="0" masterRel="sameClick">
                                          <p:stCondLst>
                                            <p:cond evt="begin" delay="0">
                                              <p:tn val="58"/>
                                            </p:cond>
                                          </p:stCondLst>
                                          <p:endCondLst>
                                            <p:cond evt="onStopAudio" delay="0">
                                              <p:tgtEl>
                                                <p:sldTgt/>
                                              </p:tgtEl>
                                            </p:cond>
                                          </p:endCondLst>
                                        </p:cTn>
                                        <p:tgtEl>
                                          <p:sndTgt r:embed="rId5" name="coin.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a:solidFill>
                  <a:srgbClr val="FFC000"/>
                </a:solidFill>
                <a:latin typeface="Star Jedi" panose="040B0000000000000000" pitchFamily="82" charset="0"/>
              </a:rPr>
              <a:t>At Birth Children are ready to learn</a:t>
            </a:r>
          </a:p>
        </p:txBody>
      </p:sp>
      <p:sp>
        <p:nvSpPr>
          <p:cNvPr id="3" name="Content Placeholder 2"/>
          <p:cNvSpPr>
            <a:spLocks noGrp="1"/>
          </p:cNvSpPr>
          <p:nvPr>
            <p:ph idx="1"/>
          </p:nvPr>
        </p:nvSpPr>
        <p:spPr/>
        <p:txBody>
          <a:bodyPr/>
          <a:lstStyle/>
          <a:p>
            <a:r>
              <a:rPr lang="en-US">
                <a:solidFill>
                  <a:srgbClr val="FFFF00"/>
                </a:solidFill>
                <a:latin typeface="Adventure" panose="02000500000000000000" pitchFamily="2" charset="0"/>
              </a:rPr>
              <a:t>Children at birth are ready to learn.</a:t>
            </a:r>
          </a:p>
          <a:p>
            <a:r>
              <a:rPr lang="en-US">
                <a:solidFill>
                  <a:srgbClr val="FFFF00"/>
                </a:solidFill>
                <a:latin typeface="Adventure" panose="02000500000000000000" pitchFamily="2" charset="0"/>
              </a:rPr>
              <a:t>Once you read to your child even at birth they will learn a lot from you.</a:t>
            </a:r>
          </a:p>
          <a:p>
            <a:r>
              <a:rPr lang="en-US">
                <a:solidFill>
                  <a:srgbClr val="FFFF00"/>
                </a:solidFill>
                <a:latin typeface="Adventure" panose="02000500000000000000" pitchFamily="2" charset="0"/>
              </a:rPr>
              <a:t>They can’t tell you but they’re really listening to your every word and letter.</a:t>
            </a:r>
          </a:p>
          <a:p>
            <a:r>
              <a:rPr lang="en-US">
                <a:solidFill>
                  <a:srgbClr val="FFFF00"/>
                </a:solidFill>
                <a:latin typeface="Adventure" panose="02000500000000000000" pitchFamily="2" charset="0"/>
              </a:rPr>
              <a:t>You don’t see it but it’s happening as you read to them a book.</a:t>
            </a:r>
          </a:p>
        </p:txBody>
      </p:sp>
    </p:spTree>
    <p:extLst>
      <p:ext uri="{BB962C8B-B14F-4D97-AF65-F5344CB8AC3E}">
        <p14:creationId xmlns:p14="http://schemas.microsoft.com/office/powerpoint/2010/main" val="114781922"/>
      </p:ext>
    </p:extLst>
  </p:cSld>
  <p:clrMapOvr>
    <a:masterClrMapping/>
  </p:clrMapOvr>
  <mc:AlternateContent xmlns:mc="http://schemas.openxmlformats.org/markup-compatibility/2006">
    <mc:Choice xmlns:p14="http://schemas.microsoft.com/office/powerpoint/2010/main" Requires="p14">
      <p:transition spd="slow" p14:dur="1500">
        <p14:window dir="vert"/>
        <p:sndAc>
          <p:stSnd>
            <p:snd r:embed="rId2" name="wind.wav"/>
          </p:stSnd>
        </p:sndAc>
      </p:transition>
    </mc:Choice>
    <mc:Fallback>
      <p:transition spd="slow">
        <p:fade/>
        <p:sndAc>
          <p:stSnd>
            <p:snd r:embed="rId2" name="wind.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Scale>
                                      <p:cBhvr>
                                        <p:cTn id="7" dur="1000" decel="50000" fill="hold">
                                          <p:stCondLst>
                                            <p:cond delay="0"/>
                                          </p:stCondLst>
                                        </p:cTn>
                                        <p:tgtEl>
                                          <p:spTgt spid="3">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3">
                                            <p:txEl>
                                              <p:pRg st="0" end="0"/>
                                            </p:txEl>
                                          </p:spTgt>
                                        </p:tgtEl>
                                        <p:attrNameLst>
                                          <p:attrName>ppt_x</p:attrName>
                                          <p:attrName>ppt_y</p:attrName>
                                        </p:attrNameLst>
                                      </p:cBhvr>
                                    </p:animMotion>
                                    <p:animEffect transition="in" filter="fade">
                                      <p:cBhvr>
                                        <p:cTn id="9" dur="1000"/>
                                        <p:tgtEl>
                                          <p:spTgt spid="3">
                                            <p:txEl>
                                              <p:pRg st="0" end="0"/>
                                            </p:txEl>
                                          </p:spTgt>
                                        </p:tgtEl>
                                      </p:cBhvr>
                                    </p:animEffect>
                                  </p:childTnLst>
                                  <p:subTnLst>
                                    <p:audio>
                                      <p:cMediaNode>
                                        <p:cTn display="0" masterRel="sameClick">
                                          <p:stCondLst>
                                            <p:cond evt="begin" delay="0">
                                              <p:tn val="5"/>
                                            </p:cond>
                                          </p:stCondLst>
                                          <p:endCondLst>
                                            <p:cond evt="onStopAudio" delay="0">
                                              <p:tgtEl>
                                                <p:sldTgt/>
                                              </p:tgtEl>
                                            </p:cond>
                                          </p:endCondLst>
                                        </p:cTn>
                                        <p:tgtEl>
                                          <p:sndTgt r:embed="rId3" name="chimes.wav"/>
                                        </p:tgtEl>
                                      </p:cMediaNode>
                                    </p:audio>
                                  </p:sub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wipe(down)">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9" presetClass="entr" presetSubtype="0" decel="10000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p:cTn id="19"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1" dur="500" fill="hold"/>
                                        <p:tgtEl>
                                          <p:spTgt spid="3">
                                            <p:txEl>
                                              <p:pRg st="2" end="2"/>
                                            </p:txEl>
                                          </p:spTgt>
                                        </p:tgtEl>
                                        <p:attrNameLst>
                                          <p:attrName>style.rotation</p:attrName>
                                        </p:attrNameLst>
                                      </p:cBhvr>
                                      <p:tavLst>
                                        <p:tav tm="0">
                                          <p:val>
                                            <p:fltVal val="360"/>
                                          </p:val>
                                        </p:tav>
                                        <p:tav tm="100000">
                                          <p:val>
                                            <p:fltVal val="0"/>
                                          </p:val>
                                        </p:tav>
                                      </p:tavLst>
                                    </p:anim>
                                    <p:animEffect transition="in" filter="fade">
                                      <p:cBhvr>
                                        <p:cTn id="22" dur="500"/>
                                        <p:tgtEl>
                                          <p:spTgt spid="3">
                                            <p:txEl>
                                              <p:pRg st="2" end="2"/>
                                            </p:txEl>
                                          </p:spTgt>
                                        </p:tgtEl>
                                      </p:cBhvr>
                                    </p:animEffect>
                                  </p:childTnLst>
                                  <p:subTnLst>
                                    <p:audio>
                                      <p:cMediaNode>
                                        <p:cTn display="0" masterRel="sameClick">
                                          <p:stCondLst>
                                            <p:cond evt="begin" delay="0">
                                              <p:tn val="17"/>
                                            </p:cond>
                                          </p:stCondLst>
                                          <p:endCondLst>
                                            <p:cond evt="onStopAudio" delay="0">
                                              <p:tgtEl>
                                                <p:sldTgt/>
                                              </p:tgtEl>
                                            </p:cond>
                                          </p:endCondLst>
                                        </p:cTn>
                                        <p:tgtEl>
                                          <p:sndTgt r:embed="rId4" name="breeze.wav"/>
                                        </p:tgtEl>
                                      </p:cMediaNode>
                                    </p:audio>
                                  </p:subTnLst>
                                </p:cTn>
                              </p:par>
                            </p:childTnLst>
                          </p:cTn>
                        </p:par>
                      </p:childTnLst>
                    </p:cTn>
                  </p:par>
                  <p:par>
                    <p:cTn id="23" fill="hold">
                      <p:stCondLst>
                        <p:cond delay="indefinite"/>
                      </p:stCondLst>
                      <p:childTnLst>
                        <p:par>
                          <p:cTn id="24" fill="hold">
                            <p:stCondLst>
                              <p:cond delay="0"/>
                            </p:stCondLst>
                            <p:childTnLst>
                              <p:par>
                                <p:cTn id="25" presetID="56" presetClass="entr" presetSubtype="0" fill="hold" grpId="0" nodeType="clickEffect">
                                  <p:stCondLst>
                                    <p:cond delay="0"/>
                                  </p:stCondLst>
                                  <p:iterate type="wd">
                                    <p:tmPct val="10000"/>
                                  </p:iterate>
                                  <p:childTnLst>
                                    <p:set>
                                      <p:cBhvr>
                                        <p:cTn id="26" dur="1" fill="hold">
                                          <p:stCondLst>
                                            <p:cond delay="0"/>
                                          </p:stCondLst>
                                        </p:cTn>
                                        <p:tgtEl>
                                          <p:spTgt spid="3">
                                            <p:txEl>
                                              <p:pRg st="3" end="3"/>
                                            </p:txEl>
                                          </p:spTgt>
                                        </p:tgtEl>
                                        <p:attrNameLst>
                                          <p:attrName>style.visibility</p:attrName>
                                        </p:attrNameLst>
                                      </p:cBhvr>
                                      <p:to>
                                        <p:strVal val="visible"/>
                                      </p:to>
                                    </p:set>
                                    <p:anim by="(-#ppt_w*2)" calcmode="lin" valueType="num">
                                      <p:cBhvr rctx="PPT">
                                        <p:cTn id="27" dur="500" autoRev="1" fill="hold">
                                          <p:stCondLst>
                                            <p:cond delay="0"/>
                                          </p:stCondLst>
                                        </p:cTn>
                                        <p:tgtEl>
                                          <p:spTgt spid="3">
                                            <p:txEl>
                                              <p:pRg st="3" end="3"/>
                                            </p:txEl>
                                          </p:spTgt>
                                        </p:tgtEl>
                                        <p:attrNameLst>
                                          <p:attrName>ppt_w</p:attrName>
                                        </p:attrNameLst>
                                      </p:cBhvr>
                                    </p:anim>
                                    <p:anim by="(#ppt_w*0.50)" calcmode="lin" valueType="num">
                                      <p:cBhvr>
                                        <p:cTn id="28" dur="500" decel="50000" autoRev="1" fill="hold">
                                          <p:stCondLst>
                                            <p:cond delay="0"/>
                                          </p:stCondLst>
                                        </p:cTn>
                                        <p:tgtEl>
                                          <p:spTgt spid="3">
                                            <p:txEl>
                                              <p:pRg st="3" end="3"/>
                                            </p:txEl>
                                          </p:spTgt>
                                        </p:tgtEl>
                                        <p:attrNameLst>
                                          <p:attrName>ppt_x</p:attrName>
                                        </p:attrNameLst>
                                      </p:cBhvr>
                                    </p:anim>
                                    <p:anim from="(-#ppt_h/2)" to="(#ppt_y)" calcmode="lin" valueType="num">
                                      <p:cBhvr>
                                        <p:cTn id="29" dur="1000" fill="hold">
                                          <p:stCondLst>
                                            <p:cond delay="0"/>
                                          </p:stCondLst>
                                        </p:cTn>
                                        <p:tgtEl>
                                          <p:spTgt spid="3">
                                            <p:txEl>
                                              <p:pRg st="3" end="3"/>
                                            </p:txEl>
                                          </p:spTgt>
                                        </p:tgtEl>
                                        <p:attrNameLst>
                                          <p:attrName>ppt_y</p:attrName>
                                        </p:attrNameLst>
                                      </p:cBhvr>
                                    </p:anim>
                                    <p:animRot by="21600000">
                                      <p:cBhvr>
                                        <p:cTn id="30" dur="1000" fill="hold">
                                          <p:stCondLst>
                                            <p:cond delay="0"/>
                                          </p:stCondLst>
                                        </p:cTn>
                                        <p:tgtEl>
                                          <p:spTgt spid="3">
                                            <p:txEl>
                                              <p:pRg st="3" end="3"/>
                                            </p:txEl>
                                          </p:spTgt>
                                        </p:tgtEl>
                                        <p:attrNameLst>
                                          <p:attrName>r</p:attrName>
                                        </p:attrNameLst>
                                      </p:cBhvr>
                                    </p:animRot>
                                  </p:childTnLst>
                                  <p:subTnLst>
                                    <p:audio>
                                      <p:cMediaNode>
                                        <p:cTn display="0" masterRel="sameClick">
                                          <p:stCondLst>
                                            <p:cond evt="begin" delay="0">
                                              <p:tn val="25"/>
                                            </p:cond>
                                          </p:stCondLst>
                                          <p:endCondLst>
                                            <p:cond evt="onStopAudio" delay="0">
                                              <p:tgtEl>
                                                <p:sldTgt/>
                                              </p:tgtEl>
                                            </p:cond>
                                          </p:endCondLst>
                                        </p:cTn>
                                        <p:tgtEl>
                                          <p:sndTgt r:embed="rId2" name="wind.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Trek">
  <a:themeElements>
    <a:clrScheme name="Trek">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Trek">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Trek</Template>
  <TotalTime>0</TotalTime>
  <Words>654</Words>
  <Application>Microsoft Office PowerPoint</Application>
  <PresentationFormat>Widescreen</PresentationFormat>
  <Paragraphs>61</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Adventure</vt:lpstr>
      <vt:lpstr>Arial</vt:lpstr>
      <vt:lpstr>Franklin Gothic Book</vt:lpstr>
      <vt:lpstr>Franklin Gothic Medium</vt:lpstr>
      <vt:lpstr>ROBO</vt:lpstr>
      <vt:lpstr>Star Jedi</vt:lpstr>
      <vt:lpstr>Trek</vt:lpstr>
      <vt:lpstr>Books for Children at birth-Kindergarten</vt:lpstr>
      <vt:lpstr>Contents</vt:lpstr>
      <vt:lpstr>Books for the children upon birth</vt:lpstr>
      <vt:lpstr>How’s it important?</vt:lpstr>
      <vt:lpstr>helps them become better readers.</vt:lpstr>
      <vt:lpstr>Hart and Risely Chart 2</vt:lpstr>
      <vt:lpstr>Hart and Risely Chart 3</vt:lpstr>
      <vt:lpstr>infants Are Really Good Listeners.</vt:lpstr>
      <vt:lpstr>At Birth Children are ready to learn</vt:lpstr>
      <vt:lpstr>Summary</vt:lpstr>
      <vt:lpstr>Works Cited</vt:lpstr>
      <vt:lpstr>questions or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Books for Children ages 0-K</dc:title>
  <dc:creator>Thomas Pham</dc:creator>
  <cp:lastModifiedBy>Firedrake Silver</cp:lastModifiedBy>
  <cp:revision>3</cp:revision>
  <dcterms:created xsi:type="dcterms:W3CDTF">2015-11-23T20:06:35Z</dcterms:created>
  <dcterms:modified xsi:type="dcterms:W3CDTF">2025-11-03T11:59:23Z</dcterms:modified>
</cp:coreProperties>
</file>